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08" r:id="rId2"/>
    <p:sldId id="409" r:id="rId3"/>
    <p:sldId id="292" r:id="rId4"/>
    <p:sldId id="410" r:id="rId5"/>
    <p:sldId id="412" r:id="rId6"/>
    <p:sldId id="413" r:id="rId7"/>
    <p:sldId id="414" r:id="rId8"/>
    <p:sldId id="415" r:id="rId9"/>
    <p:sldId id="411" r:id="rId10"/>
    <p:sldId id="399" r:id="rId11"/>
    <p:sldId id="401" r:id="rId12"/>
    <p:sldId id="400" r:id="rId13"/>
    <p:sldId id="404"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D7EB9"/>
    <a:srgbClr val="F84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00E6E-4F4D-40E2-8A6D-E12B16FFFA42}" v="80" dt="2019-02-14T22:43:37.16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3" autoAdjust="0"/>
  </p:normalViewPr>
  <p:slideViewPr>
    <p:cSldViewPr>
      <p:cViewPr varScale="1">
        <p:scale>
          <a:sx n="114" d="100"/>
          <a:sy n="114" d="100"/>
        </p:scale>
        <p:origin x="7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iuff" userId="171693768cf2a2ea" providerId="LiveId" clId="{D88B7389-120F-424E-A0AF-BB82D9E2A207}"/>
  </pc:docChgLst>
  <pc:docChgLst>
    <pc:chgData name="Martin Wiuff" userId="171693768cf2a2ea" providerId="LiveId" clId="{1C7B570B-EB96-43E9-92BF-52369ED64A7C}"/>
  </pc:docChgLst>
  <pc:docChgLst>
    <pc:chgData name="Martin Wiuff" userId="171693768cf2a2ea" providerId="LiveId" clId="{895D9CAD-7AF9-459F-BC8C-35D155165291}"/>
  </pc:docChgLst>
  <pc:docChgLst>
    <pc:chgData name="Martin Wiuff" userId="171693768cf2a2ea" providerId="LiveId" clId="{79A98C0C-E9EA-41B4-A5F1-8CADA1F37A6B}"/>
  </pc:docChgLst>
  <pc:docChgLst>
    <pc:chgData name="Martin Wiuff" userId="171693768cf2a2ea" providerId="LiveId" clId="{4AC00E6E-4F4D-40E2-8A6D-E12B16FFFA42}"/>
    <pc:docChg chg="undo custSel addSld delSld modSld sldOrd">
      <pc:chgData name="Martin Wiuff" userId="171693768cf2a2ea" providerId="LiveId" clId="{4AC00E6E-4F4D-40E2-8A6D-E12B16FFFA42}" dt="2019-02-14T22:43:28.508" v="1655" actId="2696"/>
      <pc:docMkLst>
        <pc:docMk/>
      </pc:docMkLst>
      <pc:sldChg chg="modSp">
        <pc:chgData name="Martin Wiuff" userId="171693768cf2a2ea" providerId="LiveId" clId="{4AC00E6E-4F4D-40E2-8A6D-E12B16FFFA42}" dt="2019-02-14T22:14:18.944" v="767" actId="255"/>
        <pc:sldMkLst>
          <pc:docMk/>
          <pc:sldMk cId="1461196134" sldId="292"/>
        </pc:sldMkLst>
        <pc:spChg chg="mod">
          <ac:chgData name="Martin Wiuff" userId="171693768cf2a2ea" providerId="LiveId" clId="{4AC00E6E-4F4D-40E2-8A6D-E12B16FFFA42}" dt="2019-02-14T22:14:18.944" v="767" actId="255"/>
          <ac:spMkLst>
            <pc:docMk/>
            <pc:sldMk cId="1461196134" sldId="292"/>
            <ac:spMk id="2" creationId="{00000000-0000-0000-0000-000000000000}"/>
          </ac:spMkLst>
        </pc:spChg>
      </pc:sldChg>
      <pc:sldChg chg="modSp ord">
        <pc:chgData name="Martin Wiuff" userId="171693768cf2a2ea" providerId="LiveId" clId="{4AC00E6E-4F4D-40E2-8A6D-E12B16FFFA42}" dt="2019-02-14T22:43:18.175" v="1649"/>
        <pc:sldMkLst>
          <pc:docMk/>
          <pc:sldMk cId="1149697808" sldId="399"/>
        </pc:sldMkLst>
        <pc:spChg chg="mod">
          <ac:chgData name="Martin Wiuff" userId="171693768cf2a2ea" providerId="LiveId" clId="{4AC00E6E-4F4D-40E2-8A6D-E12B16FFFA42}" dt="2019-02-14T22:43:18.175" v="1649"/>
          <ac:spMkLst>
            <pc:docMk/>
            <pc:sldMk cId="1149697808" sldId="399"/>
            <ac:spMk id="3" creationId="{00000000-0000-0000-0000-000000000000}"/>
          </ac:spMkLst>
        </pc:spChg>
      </pc:sldChg>
      <pc:sldChg chg="modSp">
        <pc:chgData name="Martin Wiuff" userId="171693768cf2a2ea" providerId="LiveId" clId="{4AC00E6E-4F4D-40E2-8A6D-E12B16FFFA42}" dt="2019-02-14T22:42:42.459" v="1646" actId="6549"/>
        <pc:sldMkLst>
          <pc:docMk/>
          <pc:sldMk cId="121053982" sldId="400"/>
        </pc:sldMkLst>
        <pc:spChg chg="mod">
          <ac:chgData name="Martin Wiuff" userId="171693768cf2a2ea" providerId="LiveId" clId="{4AC00E6E-4F4D-40E2-8A6D-E12B16FFFA42}" dt="2019-02-14T22:42:42.459" v="1646" actId="6549"/>
          <ac:spMkLst>
            <pc:docMk/>
            <pc:sldMk cId="121053982" sldId="400"/>
            <ac:spMk id="3" creationId="{00000000-0000-0000-0000-000000000000}"/>
          </ac:spMkLst>
        </pc:spChg>
      </pc:sldChg>
      <pc:sldChg chg="modSp">
        <pc:chgData name="Martin Wiuff" userId="171693768cf2a2ea" providerId="LiveId" clId="{4AC00E6E-4F4D-40E2-8A6D-E12B16FFFA42}" dt="2019-02-14T22:42:55.033" v="1647"/>
        <pc:sldMkLst>
          <pc:docMk/>
          <pc:sldMk cId="552403867" sldId="401"/>
        </pc:sldMkLst>
        <pc:spChg chg="mod">
          <ac:chgData name="Martin Wiuff" userId="171693768cf2a2ea" providerId="LiveId" clId="{4AC00E6E-4F4D-40E2-8A6D-E12B16FFFA42}" dt="2019-02-14T22:42:55.033" v="1647"/>
          <ac:spMkLst>
            <pc:docMk/>
            <pc:sldMk cId="552403867" sldId="401"/>
            <ac:spMk id="3" creationId="{00000000-0000-0000-0000-000000000000}"/>
          </ac:spMkLst>
        </pc:spChg>
        <pc:spChg chg="mod">
          <ac:chgData name="Martin Wiuff" userId="171693768cf2a2ea" providerId="LiveId" clId="{4AC00E6E-4F4D-40E2-8A6D-E12B16FFFA42}" dt="2019-02-14T21:33:23.809" v="222" actId="20577"/>
          <ac:spMkLst>
            <pc:docMk/>
            <pc:sldMk cId="552403867" sldId="401"/>
            <ac:spMk id="7" creationId="{00000000-0000-0000-0000-000000000000}"/>
          </ac:spMkLst>
        </pc:spChg>
      </pc:sldChg>
      <pc:sldChg chg="modSp del">
        <pc:chgData name="Martin Wiuff" userId="171693768cf2a2ea" providerId="LiveId" clId="{4AC00E6E-4F4D-40E2-8A6D-E12B16FFFA42}" dt="2019-02-14T21:23:52.098" v="34" actId="2696"/>
        <pc:sldMkLst>
          <pc:docMk/>
          <pc:sldMk cId="2629645868" sldId="402"/>
        </pc:sldMkLst>
        <pc:spChg chg="mod">
          <ac:chgData name="Martin Wiuff" userId="171693768cf2a2ea" providerId="LiveId" clId="{4AC00E6E-4F4D-40E2-8A6D-E12B16FFFA42}" dt="2019-02-14T21:23:35.317" v="33" actId="6549"/>
          <ac:spMkLst>
            <pc:docMk/>
            <pc:sldMk cId="2629645868" sldId="402"/>
            <ac:spMk id="7" creationId="{00000000-0000-0000-0000-000000000000}"/>
          </ac:spMkLst>
        </pc:spChg>
      </pc:sldChg>
      <pc:sldChg chg="modSp">
        <pc:chgData name="Martin Wiuff" userId="171693768cf2a2ea" providerId="LiveId" clId="{4AC00E6E-4F4D-40E2-8A6D-E12B16FFFA42}" dt="2019-02-14T22:43:10.274" v="1648"/>
        <pc:sldMkLst>
          <pc:docMk/>
          <pc:sldMk cId="2220877635" sldId="404"/>
        </pc:sldMkLst>
        <pc:spChg chg="mod">
          <ac:chgData name="Martin Wiuff" userId="171693768cf2a2ea" providerId="LiveId" clId="{4AC00E6E-4F4D-40E2-8A6D-E12B16FFFA42}" dt="2019-02-14T22:43:10.274" v="1648"/>
          <ac:spMkLst>
            <pc:docMk/>
            <pc:sldMk cId="2220877635" sldId="404"/>
            <ac:spMk id="3" creationId="{00000000-0000-0000-0000-000000000000}"/>
          </ac:spMkLst>
        </pc:spChg>
      </pc:sldChg>
      <pc:sldChg chg="del">
        <pc:chgData name="Martin Wiuff" userId="171693768cf2a2ea" providerId="LiveId" clId="{4AC00E6E-4F4D-40E2-8A6D-E12B16FFFA42}" dt="2019-02-14T21:32:20.269" v="143" actId="2696"/>
        <pc:sldMkLst>
          <pc:docMk/>
          <pc:sldMk cId="2910330689" sldId="405"/>
        </pc:sldMkLst>
      </pc:sldChg>
      <pc:sldChg chg="del">
        <pc:chgData name="Martin Wiuff" userId="171693768cf2a2ea" providerId="LiveId" clId="{4AC00E6E-4F4D-40E2-8A6D-E12B16FFFA42}" dt="2019-02-14T21:23:59.307" v="35" actId="2696"/>
        <pc:sldMkLst>
          <pc:docMk/>
          <pc:sldMk cId="1287912568" sldId="406"/>
        </pc:sldMkLst>
      </pc:sldChg>
      <pc:sldChg chg="del">
        <pc:chgData name="Martin Wiuff" userId="171693768cf2a2ea" providerId="LiveId" clId="{4AC00E6E-4F4D-40E2-8A6D-E12B16FFFA42}" dt="2019-02-14T21:30:34.878" v="140" actId="2696"/>
        <pc:sldMkLst>
          <pc:docMk/>
          <pc:sldMk cId="3696991346" sldId="407"/>
        </pc:sldMkLst>
      </pc:sldChg>
      <pc:sldChg chg="addSp modSp add ord">
        <pc:chgData name="Martin Wiuff" userId="171693768cf2a2ea" providerId="LiveId" clId="{4AC00E6E-4F4D-40E2-8A6D-E12B16FFFA42}" dt="2019-02-14T21:56:23.251" v="730" actId="20577"/>
        <pc:sldMkLst>
          <pc:docMk/>
          <pc:sldMk cId="1309741849" sldId="408"/>
        </pc:sldMkLst>
        <pc:spChg chg="mod">
          <ac:chgData name="Martin Wiuff" userId="171693768cf2a2ea" providerId="LiveId" clId="{4AC00E6E-4F4D-40E2-8A6D-E12B16FFFA42}" dt="2019-02-14T21:44:37.326" v="241" actId="20577"/>
          <ac:spMkLst>
            <pc:docMk/>
            <pc:sldMk cId="1309741849" sldId="408"/>
            <ac:spMk id="4" creationId="{534434C2-B36F-409E-B5AB-B242B8F82157}"/>
          </ac:spMkLst>
        </pc:spChg>
        <pc:spChg chg="mod">
          <ac:chgData name="Martin Wiuff" userId="171693768cf2a2ea" providerId="LiveId" clId="{4AC00E6E-4F4D-40E2-8A6D-E12B16FFFA42}" dt="2019-02-14T21:56:11.683" v="708" actId="20577"/>
          <ac:spMkLst>
            <pc:docMk/>
            <pc:sldMk cId="1309741849" sldId="408"/>
            <ac:spMk id="7" creationId="{00000000-0000-0000-0000-000000000000}"/>
          </ac:spMkLst>
        </pc:spChg>
        <pc:spChg chg="mod">
          <ac:chgData name="Martin Wiuff" userId="171693768cf2a2ea" providerId="LiveId" clId="{4AC00E6E-4F4D-40E2-8A6D-E12B16FFFA42}" dt="2019-02-14T21:46:45.428" v="268" actId="27636"/>
          <ac:spMkLst>
            <pc:docMk/>
            <pc:sldMk cId="1309741849" sldId="408"/>
            <ac:spMk id="8" creationId="{6206BA77-1818-4E5C-AFBD-848C59A642BF}"/>
          </ac:spMkLst>
        </pc:spChg>
        <pc:spChg chg="add mod">
          <ac:chgData name="Martin Wiuff" userId="171693768cf2a2ea" providerId="LiveId" clId="{4AC00E6E-4F4D-40E2-8A6D-E12B16FFFA42}" dt="2019-02-14T21:56:23.251" v="730" actId="20577"/>
          <ac:spMkLst>
            <pc:docMk/>
            <pc:sldMk cId="1309741849" sldId="408"/>
            <ac:spMk id="9" creationId="{0ED3E676-C83D-4385-A16C-A241AF459DFE}"/>
          </ac:spMkLst>
        </pc:spChg>
      </pc:sldChg>
      <pc:sldChg chg="addSp delSp modSp add">
        <pc:chgData name="Martin Wiuff" userId="171693768cf2a2ea" providerId="LiveId" clId="{4AC00E6E-4F4D-40E2-8A6D-E12B16FFFA42}" dt="2019-02-14T22:13:27.783" v="763" actId="1076"/>
        <pc:sldMkLst>
          <pc:docMk/>
          <pc:sldMk cId="2786992388" sldId="409"/>
        </pc:sldMkLst>
        <pc:spChg chg="mod">
          <ac:chgData name="Martin Wiuff" userId="171693768cf2a2ea" providerId="LiveId" clId="{4AC00E6E-4F4D-40E2-8A6D-E12B16FFFA42}" dt="2019-02-14T21:52:54.869" v="510" actId="6549"/>
          <ac:spMkLst>
            <pc:docMk/>
            <pc:sldMk cId="2786992388" sldId="409"/>
            <ac:spMk id="3" creationId="{00000000-0000-0000-0000-000000000000}"/>
          </ac:spMkLst>
        </pc:spChg>
        <pc:spChg chg="del">
          <ac:chgData name="Martin Wiuff" userId="171693768cf2a2ea" providerId="LiveId" clId="{4AC00E6E-4F4D-40E2-8A6D-E12B16FFFA42}" dt="2019-02-14T21:53:00.939" v="511"/>
          <ac:spMkLst>
            <pc:docMk/>
            <pc:sldMk cId="2786992388" sldId="409"/>
            <ac:spMk id="4" creationId="{534434C2-B36F-409E-B5AB-B242B8F82157}"/>
          </ac:spMkLst>
        </pc:spChg>
        <pc:spChg chg="mod">
          <ac:chgData name="Martin Wiuff" userId="171693768cf2a2ea" providerId="LiveId" clId="{4AC00E6E-4F4D-40E2-8A6D-E12B16FFFA42}" dt="2019-02-14T22:09:42.399" v="759" actId="14100"/>
          <ac:spMkLst>
            <pc:docMk/>
            <pc:sldMk cId="2786992388" sldId="409"/>
            <ac:spMk id="7" creationId="{00000000-0000-0000-0000-000000000000}"/>
          </ac:spMkLst>
        </pc:spChg>
        <pc:spChg chg="del">
          <ac:chgData name="Martin Wiuff" userId="171693768cf2a2ea" providerId="LiveId" clId="{4AC00E6E-4F4D-40E2-8A6D-E12B16FFFA42}" dt="2019-02-14T21:53:08.251" v="512"/>
          <ac:spMkLst>
            <pc:docMk/>
            <pc:sldMk cId="2786992388" sldId="409"/>
            <ac:spMk id="9" creationId="{0ED3E676-C83D-4385-A16C-A241AF459DFE}"/>
          </ac:spMkLst>
        </pc:spChg>
        <pc:picChg chg="add mod">
          <ac:chgData name="Martin Wiuff" userId="171693768cf2a2ea" providerId="LiveId" clId="{4AC00E6E-4F4D-40E2-8A6D-E12B16FFFA42}" dt="2019-02-14T22:10:01.105" v="761" actId="1076"/>
          <ac:picMkLst>
            <pc:docMk/>
            <pc:sldMk cId="2786992388" sldId="409"/>
            <ac:picMk id="2" creationId="{42307DF3-CC1E-4601-9386-3D8FF5CC40EC}"/>
          </ac:picMkLst>
        </pc:picChg>
        <pc:picChg chg="del">
          <ac:chgData name="Martin Wiuff" userId="171693768cf2a2ea" providerId="LiveId" clId="{4AC00E6E-4F4D-40E2-8A6D-E12B16FFFA42}" dt="2019-02-14T22:05:22.136" v="738" actId="478"/>
          <ac:picMkLst>
            <pc:docMk/>
            <pc:sldMk cId="2786992388" sldId="409"/>
            <ac:picMk id="5" creationId="{DE85E97B-37E6-40FE-BFD5-4D3FA28D02C1}"/>
          </ac:picMkLst>
        </pc:picChg>
        <pc:picChg chg="add mod">
          <ac:chgData name="Martin Wiuff" userId="171693768cf2a2ea" providerId="LiveId" clId="{4AC00E6E-4F4D-40E2-8A6D-E12B16FFFA42}" dt="2019-02-14T22:13:27.783" v="763" actId="1076"/>
          <ac:picMkLst>
            <pc:docMk/>
            <pc:sldMk cId="2786992388" sldId="409"/>
            <ac:picMk id="10" creationId="{A8D9B33C-5184-4A37-AA4C-F2F96DDF2F25}"/>
          </ac:picMkLst>
        </pc:picChg>
      </pc:sldChg>
      <pc:sldChg chg="addSp delSp modSp add del ord">
        <pc:chgData name="Martin Wiuff" userId="171693768cf2a2ea" providerId="LiveId" clId="{4AC00E6E-4F4D-40E2-8A6D-E12B16FFFA42}" dt="2019-02-14T22:43:28.462" v="1650" actId="2696"/>
        <pc:sldMkLst>
          <pc:docMk/>
          <pc:sldMk cId="1530400701" sldId="410"/>
        </pc:sldMkLst>
        <pc:spChg chg="mod">
          <ac:chgData name="Martin Wiuff" userId="171693768cf2a2ea" providerId="LiveId" clId="{4AC00E6E-4F4D-40E2-8A6D-E12B16FFFA42}" dt="2019-02-14T21:53:50.050" v="577" actId="6549"/>
          <ac:spMkLst>
            <pc:docMk/>
            <pc:sldMk cId="1530400701" sldId="410"/>
            <ac:spMk id="3" creationId="{00000000-0000-0000-0000-000000000000}"/>
          </ac:spMkLst>
        </pc:spChg>
        <pc:spChg chg="del">
          <ac:chgData name="Martin Wiuff" userId="171693768cf2a2ea" providerId="LiveId" clId="{4AC00E6E-4F4D-40E2-8A6D-E12B16FFFA42}" dt="2019-02-14T21:53:20.516" v="513"/>
          <ac:spMkLst>
            <pc:docMk/>
            <pc:sldMk cId="1530400701" sldId="410"/>
            <ac:spMk id="4" creationId="{534434C2-B36F-409E-B5AB-B242B8F82157}"/>
          </ac:spMkLst>
        </pc:spChg>
        <pc:spChg chg="mod">
          <ac:chgData name="Martin Wiuff" userId="171693768cf2a2ea" providerId="LiveId" clId="{4AC00E6E-4F4D-40E2-8A6D-E12B16FFFA42}" dt="2019-02-14T22:31:58.202" v="1401" actId="1076"/>
          <ac:spMkLst>
            <pc:docMk/>
            <pc:sldMk cId="1530400701" sldId="410"/>
            <ac:spMk id="7" creationId="{00000000-0000-0000-0000-000000000000}"/>
          </ac:spMkLst>
        </pc:spChg>
        <pc:spChg chg="del">
          <ac:chgData name="Martin Wiuff" userId="171693768cf2a2ea" providerId="LiveId" clId="{4AC00E6E-4F4D-40E2-8A6D-E12B16FFFA42}" dt="2019-02-14T22:21:56.688" v="1315"/>
          <ac:spMkLst>
            <pc:docMk/>
            <pc:sldMk cId="1530400701" sldId="410"/>
            <ac:spMk id="8" creationId="{6206BA77-1818-4E5C-AFBD-848C59A642BF}"/>
          </ac:spMkLst>
        </pc:spChg>
        <pc:spChg chg="del mod">
          <ac:chgData name="Martin Wiuff" userId="171693768cf2a2ea" providerId="LiveId" clId="{4AC00E6E-4F4D-40E2-8A6D-E12B16FFFA42}" dt="2019-02-14T21:53:59.169" v="578"/>
          <ac:spMkLst>
            <pc:docMk/>
            <pc:sldMk cId="1530400701" sldId="410"/>
            <ac:spMk id="9" creationId="{0ED3E676-C83D-4385-A16C-A241AF459DFE}"/>
          </ac:spMkLst>
        </pc:spChg>
        <pc:spChg chg="add mod">
          <ac:chgData name="Martin Wiuff" userId="171693768cf2a2ea" providerId="LiveId" clId="{4AC00E6E-4F4D-40E2-8A6D-E12B16FFFA42}" dt="2019-02-14T22:31:36.915" v="1395" actId="1076"/>
          <ac:spMkLst>
            <pc:docMk/>
            <pc:sldMk cId="1530400701" sldId="410"/>
            <ac:spMk id="11" creationId="{59C0068F-84A0-4F99-AA0B-E64F79B62CF8}"/>
          </ac:spMkLst>
        </pc:spChg>
        <pc:spChg chg="add mod">
          <ac:chgData name="Martin Wiuff" userId="171693768cf2a2ea" providerId="LiveId" clId="{4AC00E6E-4F4D-40E2-8A6D-E12B16FFFA42}" dt="2019-02-14T22:41:55.904" v="1633" actId="5793"/>
          <ac:spMkLst>
            <pc:docMk/>
            <pc:sldMk cId="1530400701" sldId="410"/>
            <ac:spMk id="12" creationId="{235D11DA-06A3-4570-BAF9-41BE3DA7E142}"/>
          </ac:spMkLst>
        </pc:spChg>
        <pc:picChg chg="del">
          <ac:chgData name="Martin Wiuff" userId="171693768cf2a2ea" providerId="LiveId" clId="{4AC00E6E-4F4D-40E2-8A6D-E12B16FFFA42}" dt="2019-02-14T21:55:28.946" v="650" actId="478"/>
          <ac:picMkLst>
            <pc:docMk/>
            <pc:sldMk cId="1530400701" sldId="410"/>
            <ac:picMk id="5" creationId="{DE85E97B-37E6-40FE-BFD5-4D3FA28D02C1}"/>
          </ac:picMkLst>
        </pc:picChg>
        <pc:picChg chg="add mod">
          <ac:chgData name="Martin Wiuff" userId="171693768cf2a2ea" providerId="LiveId" clId="{4AC00E6E-4F4D-40E2-8A6D-E12B16FFFA42}" dt="2019-02-14T22:29:35.130" v="1342" actId="1076"/>
          <ac:picMkLst>
            <pc:docMk/>
            <pc:sldMk cId="1530400701" sldId="410"/>
            <ac:picMk id="10" creationId="{DB6A8C10-FB95-4699-8DE4-F8A2CC4AC68E}"/>
          </ac:picMkLst>
        </pc:picChg>
      </pc:sldChg>
      <pc:sldChg chg="addSp delSp modSp add del">
        <pc:chgData name="Martin Wiuff" userId="171693768cf2a2ea" providerId="LiveId" clId="{4AC00E6E-4F4D-40E2-8A6D-E12B16FFFA42}" dt="2019-02-14T22:43:28.508" v="1655" actId="2696"/>
        <pc:sldMkLst>
          <pc:docMk/>
          <pc:sldMk cId="1855049613" sldId="411"/>
        </pc:sldMkLst>
        <pc:spChg chg="add del mod">
          <ac:chgData name="Martin Wiuff" userId="171693768cf2a2ea" providerId="LiveId" clId="{4AC00E6E-4F4D-40E2-8A6D-E12B16FFFA42}" dt="2019-02-14T21:54:29.016" v="582"/>
          <ac:spMkLst>
            <pc:docMk/>
            <pc:sldMk cId="1855049613" sldId="411"/>
            <ac:spMk id="2" creationId="{E21823E8-460B-4C69-A8E3-8936C482A133}"/>
          </ac:spMkLst>
        </pc:spChg>
        <pc:spChg chg="mod">
          <ac:chgData name="Martin Wiuff" userId="171693768cf2a2ea" providerId="LiveId" clId="{4AC00E6E-4F4D-40E2-8A6D-E12B16FFFA42}" dt="2019-02-14T21:54:58.318" v="629" actId="6549"/>
          <ac:spMkLst>
            <pc:docMk/>
            <pc:sldMk cId="1855049613" sldId="411"/>
            <ac:spMk id="3" creationId="{00000000-0000-0000-0000-000000000000}"/>
          </ac:spMkLst>
        </pc:spChg>
        <pc:spChg chg="del">
          <ac:chgData name="Martin Wiuff" userId="171693768cf2a2ea" providerId="LiveId" clId="{4AC00E6E-4F4D-40E2-8A6D-E12B16FFFA42}" dt="2019-02-14T21:54:20.583" v="581"/>
          <ac:spMkLst>
            <pc:docMk/>
            <pc:sldMk cId="1855049613" sldId="411"/>
            <ac:spMk id="7" creationId="{00000000-0000-0000-0000-000000000000}"/>
          </ac:spMkLst>
        </pc:spChg>
        <pc:spChg chg="add mod">
          <ac:chgData name="Martin Wiuff" userId="171693768cf2a2ea" providerId="LiveId" clId="{4AC00E6E-4F4D-40E2-8A6D-E12B16FFFA42}" dt="2019-02-14T22:33:16.724" v="1551" actId="5793"/>
          <ac:spMkLst>
            <pc:docMk/>
            <pc:sldMk cId="1855049613" sldId="411"/>
            <ac:spMk id="9" creationId="{12930172-6C4E-4D82-B452-E74D3FC37A29}"/>
          </ac:spMkLst>
        </pc:spChg>
        <pc:picChg chg="mod">
          <ac:chgData name="Martin Wiuff" userId="171693768cf2a2ea" providerId="LiveId" clId="{4AC00E6E-4F4D-40E2-8A6D-E12B16FFFA42}" dt="2019-02-14T22:30:32.812" v="1386" actId="1076"/>
          <ac:picMkLst>
            <pc:docMk/>
            <pc:sldMk cId="1855049613" sldId="411"/>
            <ac:picMk id="5" creationId="{DE85E97B-37E6-40FE-BFD5-4D3FA28D02C1}"/>
          </ac:picMkLst>
        </pc:picChg>
      </pc:sldChg>
      <pc:sldChg chg="modSp add del">
        <pc:chgData name="Martin Wiuff" userId="171693768cf2a2ea" providerId="LiveId" clId="{4AC00E6E-4F4D-40E2-8A6D-E12B16FFFA42}" dt="2019-02-14T22:06:03.106" v="742" actId="2696"/>
        <pc:sldMkLst>
          <pc:docMk/>
          <pc:sldMk cId="2993768468" sldId="412"/>
        </pc:sldMkLst>
        <pc:spChg chg="mod">
          <ac:chgData name="Martin Wiuff" userId="171693768cf2a2ea" providerId="LiveId" clId="{4AC00E6E-4F4D-40E2-8A6D-E12B16FFFA42}" dt="2019-02-14T22:02:13.958" v="735" actId="6549"/>
          <ac:spMkLst>
            <pc:docMk/>
            <pc:sldMk cId="2993768468" sldId="412"/>
            <ac:spMk id="7" creationId="{00000000-0000-0000-0000-000000000000}"/>
          </ac:spMkLst>
        </pc:spChg>
      </pc:sldChg>
      <pc:sldChg chg="addSp modSp add del">
        <pc:chgData name="Martin Wiuff" userId="171693768cf2a2ea" providerId="LiveId" clId="{4AC00E6E-4F4D-40E2-8A6D-E12B16FFFA42}" dt="2019-02-14T22:43:28.477" v="1651" actId="2696"/>
        <pc:sldMkLst>
          <pc:docMk/>
          <pc:sldMk cId="4185389194" sldId="412"/>
        </pc:sldMkLst>
        <pc:spChg chg="add mod">
          <ac:chgData name="Martin Wiuff" userId="171693768cf2a2ea" providerId="LiveId" clId="{4AC00E6E-4F4D-40E2-8A6D-E12B16FFFA42}" dt="2019-02-14T22:35:35.706" v="1563" actId="1076"/>
          <ac:spMkLst>
            <pc:docMk/>
            <pc:sldMk cId="4185389194" sldId="412"/>
            <ac:spMk id="2" creationId="{9189C3AD-91A8-4622-83B9-EF2E8CAC1399}"/>
          </ac:spMkLst>
        </pc:spChg>
        <pc:spChg chg="mod">
          <ac:chgData name="Martin Wiuff" userId="171693768cf2a2ea" providerId="LiveId" clId="{4AC00E6E-4F4D-40E2-8A6D-E12B16FFFA42}" dt="2019-02-14T22:25:50.357" v="1327" actId="20577"/>
          <ac:spMkLst>
            <pc:docMk/>
            <pc:sldMk cId="4185389194" sldId="412"/>
            <ac:spMk id="3" creationId="{00000000-0000-0000-0000-000000000000}"/>
          </ac:spMkLst>
        </pc:spChg>
        <pc:spChg chg="add mod">
          <ac:chgData name="Martin Wiuff" userId="171693768cf2a2ea" providerId="LiveId" clId="{4AC00E6E-4F4D-40E2-8A6D-E12B16FFFA42}" dt="2019-02-14T22:34:29.985" v="1559" actId="27636"/>
          <ac:spMkLst>
            <pc:docMk/>
            <pc:sldMk cId="4185389194" sldId="412"/>
            <ac:spMk id="5" creationId="{2A4EBECF-AA2F-4755-B3C9-DEFDD649A189}"/>
          </ac:spMkLst>
        </pc:spChg>
        <pc:spChg chg="mod">
          <ac:chgData name="Martin Wiuff" userId="171693768cf2a2ea" providerId="LiveId" clId="{4AC00E6E-4F4D-40E2-8A6D-E12B16FFFA42}" dt="2019-02-14T22:36:47.616" v="1572" actId="207"/>
          <ac:spMkLst>
            <pc:docMk/>
            <pc:sldMk cId="4185389194" sldId="412"/>
            <ac:spMk id="7" creationId="{00000000-0000-0000-0000-000000000000}"/>
          </ac:spMkLst>
        </pc:spChg>
      </pc:sldChg>
      <pc:sldChg chg="addSp modSp add del">
        <pc:chgData name="Martin Wiuff" userId="171693768cf2a2ea" providerId="LiveId" clId="{4AC00E6E-4F4D-40E2-8A6D-E12B16FFFA42}" dt="2019-02-14T22:43:28.493" v="1652" actId="2696"/>
        <pc:sldMkLst>
          <pc:docMk/>
          <pc:sldMk cId="2258945347" sldId="413"/>
        </pc:sldMkLst>
        <pc:spChg chg="add mod">
          <ac:chgData name="Martin Wiuff" userId="171693768cf2a2ea" providerId="LiveId" clId="{4AC00E6E-4F4D-40E2-8A6D-E12B16FFFA42}" dt="2019-02-14T22:37:25.283" v="1579" actId="1076"/>
          <ac:spMkLst>
            <pc:docMk/>
            <pc:sldMk cId="2258945347" sldId="413"/>
            <ac:spMk id="2" creationId="{E587C7EB-F12B-4CE3-AF43-97E696C86F04}"/>
          </ac:spMkLst>
        </pc:spChg>
        <pc:spChg chg="mod">
          <ac:chgData name="Martin Wiuff" userId="171693768cf2a2ea" providerId="LiveId" clId="{4AC00E6E-4F4D-40E2-8A6D-E12B16FFFA42}" dt="2019-02-14T22:37:00.900" v="1575" actId="120"/>
          <ac:spMkLst>
            <pc:docMk/>
            <pc:sldMk cId="2258945347" sldId="413"/>
            <ac:spMk id="5" creationId="{2A4EBECF-AA2F-4755-B3C9-DEFDD649A189}"/>
          </ac:spMkLst>
        </pc:spChg>
        <pc:spChg chg="mod">
          <ac:chgData name="Martin Wiuff" userId="171693768cf2a2ea" providerId="LiveId" clId="{4AC00E6E-4F4D-40E2-8A6D-E12B16FFFA42}" dt="2019-02-14T22:36:37.765" v="1571" actId="207"/>
          <ac:spMkLst>
            <pc:docMk/>
            <pc:sldMk cId="2258945347" sldId="413"/>
            <ac:spMk id="7" creationId="{00000000-0000-0000-0000-000000000000}"/>
          </ac:spMkLst>
        </pc:spChg>
      </pc:sldChg>
      <pc:sldChg chg="add del">
        <pc:chgData name="Martin Wiuff" userId="171693768cf2a2ea" providerId="LiveId" clId="{4AC00E6E-4F4D-40E2-8A6D-E12B16FFFA42}" dt="2019-02-14T22:26:10.350" v="1332" actId="2696"/>
        <pc:sldMkLst>
          <pc:docMk/>
          <pc:sldMk cId="3525308346" sldId="413"/>
        </pc:sldMkLst>
      </pc:sldChg>
      <pc:sldChg chg="add del">
        <pc:chgData name="Martin Wiuff" userId="171693768cf2a2ea" providerId="LiveId" clId="{4AC00E6E-4F4D-40E2-8A6D-E12B16FFFA42}" dt="2019-02-14T22:26:13.109" v="1333" actId="2696"/>
        <pc:sldMkLst>
          <pc:docMk/>
          <pc:sldMk cId="2759789850" sldId="414"/>
        </pc:sldMkLst>
      </pc:sldChg>
      <pc:sldChg chg="modSp add del">
        <pc:chgData name="Martin Wiuff" userId="171693768cf2a2ea" providerId="LiveId" clId="{4AC00E6E-4F4D-40E2-8A6D-E12B16FFFA42}" dt="2019-02-14T22:43:28.508" v="1653" actId="2696"/>
        <pc:sldMkLst>
          <pc:docMk/>
          <pc:sldMk cId="3622598272" sldId="414"/>
        </pc:sldMkLst>
        <pc:spChg chg="mod">
          <ac:chgData name="Martin Wiuff" userId="171693768cf2a2ea" providerId="LiveId" clId="{4AC00E6E-4F4D-40E2-8A6D-E12B16FFFA42}" dt="2019-02-14T22:38:50.884" v="1594" actId="207"/>
          <ac:spMkLst>
            <pc:docMk/>
            <pc:sldMk cId="3622598272" sldId="414"/>
            <ac:spMk id="5" creationId="{2A4EBECF-AA2F-4755-B3C9-DEFDD649A189}"/>
          </ac:spMkLst>
        </pc:spChg>
        <pc:spChg chg="mod">
          <ac:chgData name="Martin Wiuff" userId="171693768cf2a2ea" providerId="LiveId" clId="{4AC00E6E-4F4D-40E2-8A6D-E12B16FFFA42}" dt="2019-02-14T22:38:06.047" v="1588" actId="120"/>
          <ac:spMkLst>
            <pc:docMk/>
            <pc:sldMk cId="3622598272" sldId="414"/>
            <ac:spMk id="7" creationId="{00000000-0000-0000-0000-000000000000}"/>
          </ac:spMkLst>
        </pc:spChg>
      </pc:sldChg>
      <pc:sldChg chg="addSp modSp add del">
        <pc:chgData name="Martin Wiuff" userId="171693768cf2a2ea" providerId="LiveId" clId="{4AC00E6E-4F4D-40E2-8A6D-E12B16FFFA42}" dt="2019-02-14T22:43:28.508" v="1654" actId="2696"/>
        <pc:sldMkLst>
          <pc:docMk/>
          <pc:sldMk cId="1575309782" sldId="415"/>
        </pc:sldMkLst>
        <pc:spChg chg="add mod">
          <ac:chgData name="Martin Wiuff" userId="171693768cf2a2ea" providerId="LiveId" clId="{4AC00E6E-4F4D-40E2-8A6D-E12B16FFFA42}" dt="2019-02-14T22:40:43.313" v="1617" actId="255"/>
          <ac:spMkLst>
            <pc:docMk/>
            <pc:sldMk cId="1575309782" sldId="415"/>
            <ac:spMk id="2" creationId="{27CD90AE-DA4D-45CA-B278-68D5F1C6EA3D}"/>
          </ac:spMkLst>
        </pc:spChg>
        <pc:spChg chg="add mod">
          <ac:chgData name="Martin Wiuff" userId="171693768cf2a2ea" providerId="LiveId" clId="{4AC00E6E-4F4D-40E2-8A6D-E12B16FFFA42}" dt="2019-02-14T22:41:19.469" v="1623" actId="14100"/>
          <ac:spMkLst>
            <pc:docMk/>
            <pc:sldMk cId="1575309782" sldId="415"/>
            <ac:spMk id="4" creationId="{059832C4-52E7-457C-8831-2CDB0C00DA93}"/>
          </ac:spMkLst>
        </pc:spChg>
        <pc:spChg chg="mod">
          <ac:chgData name="Martin Wiuff" userId="171693768cf2a2ea" providerId="LiveId" clId="{4AC00E6E-4F4D-40E2-8A6D-E12B16FFFA42}" dt="2019-02-14T22:39:36.904" v="1606" actId="27636"/>
          <ac:spMkLst>
            <pc:docMk/>
            <pc:sldMk cId="1575309782" sldId="415"/>
            <ac:spMk id="5" creationId="{2A4EBECF-AA2F-4755-B3C9-DEFDD649A189}"/>
          </ac:spMkLst>
        </pc:spChg>
        <pc:spChg chg="mod">
          <ac:chgData name="Martin Wiuff" userId="171693768cf2a2ea" providerId="LiveId" clId="{4AC00E6E-4F4D-40E2-8A6D-E12B16FFFA42}" dt="2019-02-14T22:39:43.733" v="1607" actId="115"/>
          <ac:spMkLst>
            <pc:docMk/>
            <pc:sldMk cId="1575309782" sldId="415"/>
            <ac:spMk id="7" creationId="{00000000-0000-0000-0000-000000000000}"/>
          </ac:spMkLst>
        </pc:spChg>
        <pc:spChg chg="add mod">
          <ac:chgData name="Martin Wiuff" userId="171693768cf2a2ea" providerId="LiveId" clId="{4AC00E6E-4F4D-40E2-8A6D-E12B16FFFA42}" dt="2019-02-14T22:40:10.965" v="1612" actId="27636"/>
          <ac:spMkLst>
            <pc:docMk/>
            <pc:sldMk cId="1575309782" sldId="415"/>
            <ac:spMk id="8" creationId="{3C2A699E-0F3F-40ED-9D2A-179EA6A9D07F}"/>
          </ac:spMkLst>
        </pc:spChg>
      </pc:sldChg>
      <pc:sldChg chg="add del">
        <pc:chgData name="Martin Wiuff" userId="171693768cf2a2ea" providerId="LiveId" clId="{4AC00E6E-4F4D-40E2-8A6D-E12B16FFFA42}" dt="2019-02-14T22:26:15.446" v="1334" actId="2696"/>
        <pc:sldMkLst>
          <pc:docMk/>
          <pc:sldMk cId="2865333181" sldId="4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4BC7A-1BAC-4DF8-9C7A-B85BD81CE2AF}"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da-DK"/>
        </a:p>
      </dgm:t>
    </dgm:pt>
    <dgm:pt modelId="{09E89C73-1D2D-4415-8386-04B820F0F915}">
      <dgm:prSet custT="1"/>
      <dgm:spPr/>
      <dgm:t>
        <a:bodyPr/>
        <a:lstStyle/>
        <a:p>
          <a:r>
            <a:rPr lang="da-DK" sz="1600" dirty="0"/>
            <a:t>Krav fra </a:t>
          </a:r>
          <a:r>
            <a:rPr lang="da-DK" sz="2000" dirty="0"/>
            <a:t>omverden</a:t>
          </a:r>
        </a:p>
      </dgm:t>
    </dgm:pt>
    <dgm:pt modelId="{5E114B12-9714-4C3F-A634-3FCB03B7DE65}" type="parTrans" cxnId="{924C9967-836C-42BF-A7DB-7591DFF921D1}">
      <dgm:prSet/>
      <dgm:spPr/>
      <dgm:t>
        <a:bodyPr/>
        <a:lstStyle/>
        <a:p>
          <a:endParaRPr lang="da-DK"/>
        </a:p>
      </dgm:t>
    </dgm:pt>
    <dgm:pt modelId="{0BEF3A29-A8BA-4D81-B628-1108054DE63C}" type="sibTrans" cxnId="{924C9967-836C-42BF-A7DB-7591DFF921D1}">
      <dgm:prSet/>
      <dgm:spPr/>
      <dgm:t>
        <a:bodyPr/>
        <a:lstStyle/>
        <a:p>
          <a:endParaRPr lang="da-DK"/>
        </a:p>
      </dgm:t>
    </dgm:pt>
    <dgm:pt modelId="{46BDB444-55A7-4D0D-B267-10C76125D5D2}">
      <dgm:prSet custT="1"/>
      <dgm:spPr/>
      <dgm:t>
        <a:bodyPr/>
        <a:lstStyle/>
        <a:p>
          <a:r>
            <a:rPr lang="da-DK" sz="1600" dirty="0"/>
            <a:t>Flere og flere </a:t>
          </a:r>
          <a:r>
            <a:rPr lang="da-DK" sz="2000" dirty="0"/>
            <a:t>uklarheder</a:t>
          </a:r>
        </a:p>
      </dgm:t>
    </dgm:pt>
    <dgm:pt modelId="{19ADC5BF-13E9-4A2C-8811-EAD18A518899}" type="parTrans" cxnId="{EE2F3437-C5EA-4548-97F4-5E06CCFB4DBA}">
      <dgm:prSet/>
      <dgm:spPr/>
      <dgm:t>
        <a:bodyPr/>
        <a:lstStyle/>
        <a:p>
          <a:endParaRPr lang="da-DK"/>
        </a:p>
      </dgm:t>
    </dgm:pt>
    <dgm:pt modelId="{EFC8A2E3-DFD0-42F6-AFBD-1A0001202A20}" type="sibTrans" cxnId="{EE2F3437-C5EA-4548-97F4-5E06CCFB4DBA}">
      <dgm:prSet/>
      <dgm:spPr/>
      <dgm:t>
        <a:bodyPr/>
        <a:lstStyle/>
        <a:p>
          <a:endParaRPr lang="da-DK"/>
        </a:p>
      </dgm:t>
    </dgm:pt>
    <dgm:pt modelId="{E705A072-B7CD-4603-A72D-475BD9FB7547}">
      <dgm:prSet custT="1"/>
      <dgm:spPr/>
      <dgm:t>
        <a:bodyPr/>
        <a:lstStyle/>
        <a:p>
          <a:r>
            <a:rPr lang="da-DK" sz="1300" dirty="0"/>
            <a:t>Samfundsmæssige </a:t>
          </a:r>
          <a:r>
            <a:rPr lang="da-DK" sz="2400" dirty="0"/>
            <a:t>trends</a:t>
          </a:r>
          <a:endParaRPr lang="da-DK" sz="1300" dirty="0"/>
        </a:p>
      </dgm:t>
    </dgm:pt>
    <dgm:pt modelId="{B7AD67AE-2787-4F79-AB40-38049ABF5A9F}" type="parTrans" cxnId="{EBB4E98B-9921-44D7-B0E4-49427AB3CD6A}">
      <dgm:prSet/>
      <dgm:spPr/>
      <dgm:t>
        <a:bodyPr/>
        <a:lstStyle/>
        <a:p>
          <a:endParaRPr lang="da-DK"/>
        </a:p>
      </dgm:t>
    </dgm:pt>
    <dgm:pt modelId="{52FB1A7C-1F8D-4ABE-B4CA-527BB20D51BD}" type="sibTrans" cxnId="{EBB4E98B-9921-44D7-B0E4-49427AB3CD6A}">
      <dgm:prSet/>
      <dgm:spPr/>
      <dgm:t>
        <a:bodyPr/>
        <a:lstStyle/>
        <a:p>
          <a:endParaRPr lang="da-DK"/>
        </a:p>
      </dgm:t>
    </dgm:pt>
    <dgm:pt modelId="{E565C2AD-5619-45BD-B2E7-1D598832982A}">
      <dgm:prSet/>
      <dgm:spPr/>
      <dgm:t>
        <a:bodyPr/>
        <a:lstStyle/>
        <a:p>
          <a:r>
            <a:rPr lang="da-DK" dirty="0"/>
            <a:t>Aftaler med DIF – </a:t>
          </a:r>
          <a:r>
            <a:rPr lang="da-DK" i="1" dirty="0"/>
            <a:t>øget tilpasningsevne</a:t>
          </a:r>
        </a:p>
      </dgm:t>
    </dgm:pt>
    <dgm:pt modelId="{78236F9C-65E0-46CF-9505-BF38568B9F42}" type="parTrans" cxnId="{CDF15B51-57FB-49AA-8E9B-B93007146B8A}">
      <dgm:prSet/>
      <dgm:spPr/>
      <dgm:t>
        <a:bodyPr/>
        <a:lstStyle/>
        <a:p>
          <a:endParaRPr lang="da-DK"/>
        </a:p>
      </dgm:t>
    </dgm:pt>
    <dgm:pt modelId="{FF11C0FD-EA9E-47A0-A8F3-813310536B14}" type="sibTrans" cxnId="{CDF15B51-57FB-49AA-8E9B-B93007146B8A}">
      <dgm:prSet/>
      <dgm:spPr/>
      <dgm:t>
        <a:bodyPr/>
        <a:lstStyle/>
        <a:p>
          <a:endParaRPr lang="da-DK"/>
        </a:p>
      </dgm:t>
    </dgm:pt>
    <dgm:pt modelId="{B8565D55-5815-4711-BC11-EEF112AAA987}">
      <dgm:prSet/>
      <dgm:spPr/>
      <dgm:t>
        <a:bodyPr/>
        <a:lstStyle/>
        <a:p>
          <a:r>
            <a:rPr lang="da-DK" dirty="0"/>
            <a:t>Mulighed for støtte af fonde – </a:t>
          </a:r>
          <a:r>
            <a:rPr lang="da-DK" i="1" dirty="0"/>
            <a:t>tungt at dele ansvar i dag</a:t>
          </a:r>
        </a:p>
      </dgm:t>
    </dgm:pt>
    <dgm:pt modelId="{0EBB7D36-E70E-48C5-A133-6ED8D4731A99}" type="parTrans" cxnId="{BAEEDB93-EDAF-41B5-8EC6-E035AA416B66}">
      <dgm:prSet/>
      <dgm:spPr/>
      <dgm:t>
        <a:bodyPr/>
        <a:lstStyle/>
        <a:p>
          <a:endParaRPr lang="da-DK"/>
        </a:p>
      </dgm:t>
    </dgm:pt>
    <dgm:pt modelId="{8E260CF0-581B-4A46-A185-6F4F3813ED5D}" type="sibTrans" cxnId="{BAEEDB93-EDAF-41B5-8EC6-E035AA416B66}">
      <dgm:prSet/>
      <dgm:spPr/>
      <dgm:t>
        <a:bodyPr/>
        <a:lstStyle/>
        <a:p>
          <a:endParaRPr lang="da-DK"/>
        </a:p>
      </dgm:t>
    </dgm:pt>
    <dgm:pt modelId="{C6411C34-1D9A-4611-AD2D-9CFAB0DEDF4E}">
      <dgm:prSet/>
      <dgm:spPr/>
      <dgm:t>
        <a:bodyPr/>
        <a:lstStyle/>
        <a:p>
          <a:r>
            <a:rPr lang="da-DK" dirty="0"/>
            <a:t>Etik – </a:t>
          </a:r>
          <a:r>
            <a:rPr lang="da-DK" i="1" dirty="0"/>
            <a:t>mere transparents, diversitet og åbenhed </a:t>
          </a:r>
        </a:p>
      </dgm:t>
    </dgm:pt>
    <dgm:pt modelId="{B33BAB74-8B6C-469E-9336-9F4C4732426C}" type="parTrans" cxnId="{A32BFCEE-97D7-4223-BC81-1FC87044E10F}">
      <dgm:prSet/>
      <dgm:spPr/>
      <dgm:t>
        <a:bodyPr/>
        <a:lstStyle/>
        <a:p>
          <a:endParaRPr lang="da-DK"/>
        </a:p>
      </dgm:t>
    </dgm:pt>
    <dgm:pt modelId="{31FBFE6A-7796-4E2F-B9AF-78137C1DC942}" type="sibTrans" cxnId="{A32BFCEE-97D7-4223-BC81-1FC87044E10F}">
      <dgm:prSet/>
      <dgm:spPr/>
      <dgm:t>
        <a:bodyPr/>
        <a:lstStyle/>
        <a:p>
          <a:endParaRPr lang="da-DK"/>
        </a:p>
      </dgm:t>
    </dgm:pt>
    <dgm:pt modelId="{E11F8B6F-BA25-41CC-88BE-B14E9E7BCB8C}">
      <dgm:prSet/>
      <dgm:spPr/>
      <dgm:t>
        <a:bodyPr/>
        <a:lstStyle/>
        <a:p>
          <a:r>
            <a:rPr lang="da-DK" dirty="0"/>
            <a:t>Ønske om at flytte ”regler” ud af vedtægter – </a:t>
          </a:r>
          <a:r>
            <a:rPr lang="da-DK" i="1" dirty="0"/>
            <a:t>mere agilitet</a:t>
          </a:r>
        </a:p>
      </dgm:t>
    </dgm:pt>
    <dgm:pt modelId="{2D1C67B5-24B4-4F97-A6D2-A620351F239F}" type="parTrans" cxnId="{2FFDBF7C-3E56-49D8-BFAF-27C6C95BC9D7}">
      <dgm:prSet/>
      <dgm:spPr/>
      <dgm:t>
        <a:bodyPr/>
        <a:lstStyle/>
        <a:p>
          <a:endParaRPr lang="da-DK"/>
        </a:p>
      </dgm:t>
    </dgm:pt>
    <dgm:pt modelId="{06FEAD0D-A6F0-4BD0-9F0E-318B2BD9AA7D}" type="sibTrans" cxnId="{2FFDBF7C-3E56-49D8-BFAF-27C6C95BC9D7}">
      <dgm:prSet/>
      <dgm:spPr/>
      <dgm:t>
        <a:bodyPr/>
        <a:lstStyle/>
        <a:p>
          <a:endParaRPr lang="da-DK"/>
        </a:p>
      </dgm:t>
    </dgm:pt>
    <dgm:pt modelId="{7950CC9D-B8A4-47E0-B8D0-03614F9EC421}">
      <dgm:prSet/>
      <dgm:spPr/>
      <dgm:t>
        <a:bodyPr/>
        <a:lstStyle/>
        <a:p>
          <a:r>
            <a:rPr lang="da-DK" dirty="0"/>
            <a:t>Øget behov for frivillige – </a:t>
          </a:r>
          <a:r>
            <a:rPr lang="da-DK" i="1" dirty="0"/>
            <a:t>med specifikt ansvar</a:t>
          </a:r>
        </a:p>
      </dgm:t>
    </dgm:pt>
    <dgm:pt modelId="{4EDD4DC0-5BCA-43BA-8A74-17C031858DEB}" type="parTrans" cxnId="{5345BCDA-BF9B-4EF7-9CE0-72A094AFA0E2}">
      <dgm:prSet/>
      <dgm:spPr/>
      <dgm:t>
        <a:bodyPr/>
        <a:lstStyle/>
        <a:p>
          <a:endParaRPr lang="da-DK"/>
        </a:p>
      </dgm:t>
    </dgm:pt>
    <dgm:pt modelId="{AD3C1ACA-CF15-4D17-8914-F90E93449E3C}" type="sibTrans" cxnId="{5345BCDA-BF9B-4EF7-9CE0-72A094AFA0E2}">
      <dgm:prSet/>
      <dgm:spPr/>
      <dgm:t>
        <a:bodyPr/>
        <a:lstStyle/>
        <a:p>
          <a:endParaRPr lang="da-DK"/>
        </a:p>
      </dgm:t>
    </dgm:pt>
    <dgm:pt modelId="{AA319968-4B45-4A16-91B2-860073895E23}">
      <dgm:prSet/>
      <dgm:spPr/>
      <dgm:t>
        <a:bodyPr/>
        <a:lstStyle/>
        <a:p>
          <a:r>
            <a:rPr lang="da-DK" dirty="0"/>
            <a:t>Mere professionalisering  - </a:t>
          </a:r>
          <a:r>
            <a:rPr lang="da-DK" i="1" dirty="0"/>
            <a:t>krav fra samarbejdspartnere</a:t>
          </a:r>
        </a:p>
      </dgm:t>
    </dgm:pt>
    <dgm:pt modelId="{BD798B55-61A0-4E07-B72C-1AEBF854CD95}" type="parTrans" cxnId="{0AAD4CEB-A321-46ED-89E5-C316234D17FA}">
      <dgm:prSet/>
      <dgm:spPr/>
      <dgm:t>
        <a:bodyPr/>
        <a:lstStyle/>
        <a:p>
          <a:endParaRPr lang="da-DK"/>
        </a:p>
      </dgm:t>
    </dgm:pt>
    <dgm:pt modelId="{D28A93EC-D64B-42CF-A62A-4B700C20E9BC}" type="sibTrans" cxnId="{0AAD4CEB-A321-46ED-89E5-C316234D17FA}">
      <dgm:prSet/>
      <dgm:spPr/>
      <dgm:t>
        <a:bodyPr/>
        <a:lstStyle/>
        <a:p>
          <a:endParaRPr lang="da-DK"/>
        </a:p>
      </dgm:t>
    </dgm:pt>
    <dgm:pt modelId="{350C02BB-EA3A-4632-8C61-73651486011C}">
      <dgm:prSet/>
      <dgm:spPr/>
      <dgm:t>
        <a:bodyPr/>
        <a:lstStyle/>
        <a:p>
          <a:r>
            <a:rPr lang="da-DK" dirty="0"/>
            <a:t>Hurtigere tilpasningsevne – </a:t>
          </a:r>
          <a:r>
            <a:rPr lang="da-DK" i="1" dirty="0"/>
            <a:t>større udviklingsmuskel </a:t>
          </a:r>
        </a:p>
      </dgm:t>
    </dgm:pt>
    <dgm:pt modelId="{BB1B20E6-F043-47C2-8F2E-46DC468C159D}" type="parTrans" cxnId="{ED434D75-0655-4FC3-9C35-27BAEC899239}">
      <dgm:prSet/>
      <dgm:spPr/>
      <dgm:t>
        <a:bodyPr/>
        <a:lstStyle/>
        <a:p>
          <a:endParaRPr lang="da-DK"/>
        </a:p>
      </dgm:t>
    </dgm:pt>
    <dgm:pt modelId="{A52CFC33-C608-48DD-ADC1-616C385697B5}" type="sibTrans" cxnId="{ED434D75-0655-4FC3-9C35-27BAEC899239}">
      <dgm:prSet/>
      <dgm:spPr/>
      <dgm:t>
        <a:bodyPr/>
        <a:lstStyle/>
        <a:p>
          <a:endParaRPr lang="da-DK"/>
        </a:p>
      </dgm:t>
    </dgm:pt>
    <dgm:pt modelId="{09A0CC87-48A4-48AD-94D1-EA59517CD81D}">
      <dgm:prSet/>
      <dgm:spPr/>
      <dgm:t>
        <a:bodyPr/>
        <a:lstStyle/>
        <a:p>
          <a:r>
            <a:rPr lang="da-DK" dirty="0"/>
            <a:t>Mere simple vedtægter – </a:t>
          </a:r>
          <a:r>
            <a:rPr lang="da-DK" i="1" dirty="0"/>
            <a:t>hurtigere at forstå vedtægter</a:t>
          </a:r>
        </a:p>
      </dgm:t>
    </dgm:pt>
    <dgm:pt modelId="{831FFA6D-5107-4594-A70C-CD8B906562A1}" type="parTrans" cxnId="{3A786AF4-085C-416F-8EA1-72FF251EBB7F}">
      <dgm:prSet/>
      <dgm:spPr/>
      <dgm:t>
        <a:bodyPr/>
        <a:lstStyle/>
        <a:p>
          <a:endParaRPr lang="da-DK"/>
        </a:p>
      </dgm:t>
    </dgm:pt>
    <dgm:pt modelId="{44FD1A9B-7A10-4FC6-88A9-9199DDF7A9A5}" type="sibTrans" cxnId="{3A786AF4-085C-416F-8EA1-72FF251EBB7F}">
      <dgm:prSet/>
      <dgm:spPr/>
      <dgm:t>
        <a:bodyPr/>
        <a:lstStyle/>
        <a:p>
          <a:endParaRPr lang="da-DK"/>
        </a:p>
      </dgm:t>
    </dgm:pt>
    <dgm:pt modelId="{28339975-AADA-44D9-9720-3EE44AA47F59}">
      <dgm:prSet/>
      <dgm:spPr/>
      <dgm:t>
        <a:bodyPr/>
        <a:lstStyle/>
        <a:p>
          <a:r>
            <a:rPr lang="da-DK" dirty="0"/>
            <a:t>Over tid er mange ændringer implementeret - </a:t>
          </a:r>
          <a:r>
            <a:rPr lang="da-DK" i="1" dirty="0"/>
            <a:t>oprydning</a:t>
          </a:r>
        </a:p>
      </dgm:t>
    </dgm:pt>
    <dgm:pt modelId="{8DB8B51F-5896-42B7-A8A6-4A71AB2D9414}" type="parTrans" cxnId="{98227850-CD92-48B1-9D03-0FC8F1B57087}">
      <dgm:prSet/>
      <dgm:spPr/>
      <dgm:t>
        <a:bodyPr/>
        <a:lstStyle/>
        <a:p>
          <a:endParaRPr lang="da-DK"/>
        </a:p>
      </dgm:t>
    </dgm:pt>
    <dgm:pt modelId="{91E32730-A220-4AA3-8AB2-C52BE55107FC}" type="sibTrans" cxnId="{98227850-CD92-48B1-9D03-0FC8F1B57087}">
      <dgm:prSet/>
      <dgm:spPr/>
      <dgm:t>
        <a:bodyPr/>
        <a:lstStyle/>
        <a:p>
          <a:endParaRPr lang="da-DK"/>
        </a:p>
      </dgm:t>
    </dgm:pt>
    <dgm:pt modelId="{82E8D518-4090-42AA-97BC-651DED5859F3}" type="pres">
      <dgm:prSet presAssocID="{D444BC7A-1BAC-4DF8-9C7A-B85BD81CE2AF}" presName="linearFlow" presStyleCnt="0">
        <dgm:presLayoutVars>
          <dgm:dir/>
          <dgm:animLvl val="lvl"/>
          <dgm:resizeHandles val="exact"/>
        </dgm:presLayoutVars>
      </dgm:prSet>
      <dgm:spPr/>
    </dgm:pt>
    <dgm:pt modelId="{0CCBADDB-249A-4744-81C2-9A2D3E62021E}" type="pres">
      <dgm:prSet presAssocID="{09E89C73-1D2D-4415-8386-04B820F0F915}" presName="composite" presStyleCnt="0"/>
      <dgm:spPr/>
    </dgm:pt>
    <dgm:pt modelId="{696A2E18-1701-454E-BAB1-194A540D1447}" type="pres">
      <dgm:prSet presAssocID="{09E89C73-1D2D-4415-8386-04B820F0F915}" presName="parentText" presStyleLbl="alignNode1" presStyleIdx="0" presStyleCnt="3">
        <dgm:presLayoutVars>
          <dgm:chMax val="1"/>
          <dgm:bulletEnabled val="1"/>
        </dgm:presLayoutVars>
      </dgm:prSet>
      <dgm:spPr/>
    </dgm:pt>
    <dgm:pt modelId="{F12EB7C2-873B-47ED-90A5-74653892A16B}" type="pres">
      <dgm:prSet presAssocID="{09E89C73-1D2D-4415-8386-04B820F0F915}" presName="descendantText" presStyleLbl="alignAcc1" presStyleIdx="0" presStyleCnt="3">
        <dgm:presLayoutVars>
          <dgm:bulletEnabled val="1"/>
        </dgm:presLayoutVars>
      </dgm:prSet>
      <dgm:spPr/>
    </dgm:pt>
    <dgm:pt modelId="{9E8C69D9-E17A-42F0-8101-CF29421465CE}" type="pres">
      <dgm:prSet presAssocID="{0BEF3A29-A8BA-4D81-B628-1108054DE63C}" presName="sp" presStyleCnt="0"/>
      <dgm:spPr/>
    </dgm:pt>
    <dgm:pt modelId="{2B2DB2E9-8034-482B-B01C-78D065F57D94}" type="pres">
      <dgm:prSet presAssocID="{46BDB444-55A7-4D0D-B267-10C76125D5D2}" presName="composite" presStyleCnt="0"/>
      <dgm:spPr/>
    </dgm:pt>
    <dgm:pt modelId="{0074D093-B0CA-4C52-9BD6-8BC0083FF43A}" type="pres">
      <dgm:prSet presAssocID="{46BDB444-55A7-4D0D-B267-10C76125D5D2}" presName="parentText" presStyleLbl="alignNode1" presStyleIdx="1" presStyleCnt="3">
        <dgm:presLayoutVars>
          <dgm:chMax val="1"/>
          <dgm:bulletEnabled val="1"/>
        </dgm:presLayoutVars>
      </dgm:prSet>
      <dgm:spPr/>
    </dgm:pt>
    <dgm:pt modelId="{F4D1D9B2-EF58-403D-A8D2-2F06753E256D}" type="pres">
      <dgm:prSet presAssocID="{46BDB444-55A7-4D0D-B267-10C76125D5D2}" presName="descendantText" presStyleLbl="alignAcc1" presStyleIdx="1" presStyleCnt="3">
        <dgm:presLayoutVars>
          <dgm:bulletEnabled val="1"/>
        </dgm:presLayoutVars>
      </dgm:prSet>
      <dgm:spPr/>
    </dgm:pt>
    <dgm:pt modelId="{0D5FEBD2-87F3-4A60-92B1-766190BD2336}" type="pres">
      <dgm:prSet presAssocID="{EFC8A2E3-DFD0-42F6-AFBD-1A0001202A20}" presName="sp" presStyleCnt="0"/>
      <dgm:spPr/>
    </dgm:pt>
    <dgm:pt modelId="{ABED8DE4-89DF-43B2-AFFB-22891D80E6F6}" type="pres">
      <dgm:prSet presAssocID="{E705A072-B7CD-4603-A72D-475BD9FB7547}" presName="composite" presStyleCnt="0"/>
      <dgm:spPr/>
    </dgm:pt>
    <dgm:pt modelId="{531086B9-9250-4DCE-9B88-9B521587C14A}" type="pres">
      <dgm:prSet presAssocID="{E705A072-B7CD-4603-A72D-475BD9FB7547}" presName="parentText" presStyleLbl="alignNode1" presStyleIdx="2" presStyleCnt="3">
        <dgm:presLayoutVars>
          <dgm:chMax val="1"/>
          <dgm:bulletEnabled val="1"/>
        </dgm:presLayoutVars>
      </dgm:prSet>
      <dgm:spPr/>
    </dgm:pt>
    <dgm:pt modelId="{91E1EC96-A3BD-418F-9EEE-0955021F0DBD}" type="pres">
      <dgm:prSet presAssocID="{E705A072-B7CD-4603-A72D-475BD9FB7547}" presName="descendantText" presStyleLbl="alignAcc1" presStyleIdx="2" presStyleCnt="3">
        <dgm:presLayoutVars>
          <dgm:bulletEnabled val="1"/>
        </dgm:presLayoutVars>
      </dgm:prSet>
      <dgm:spPr/>
    </dgm:pt>
  </dgm:ptLst>
  <dgm:cxnLst>
    <dgm:cxn modelId="{8B1EF02F-BD11-4CCC-A10C-A8554EDECF91}" type="presOf" srcId="{C6411C34-1D9A-4611-AD2D-9CFAB0DEDF4E}" destId="{F12EB7C2-873B-47ED-90A5-74653892A16B}" srcOrd="0" destOrd="2" presId="urn:microsoft.com/office/officeart/2005/8/layout/chevron2"/>
    <dgm:cxn modelId="{EE2F3437-C5EA-4548-97F4-5E06CCFB4DBA}" srcId="{D444BC7A-1BAC-4DF8-9C7A-B85BD81CE2AF}" destId="{46BDB444-55A7-4D0D-B267-10C76125D5D2}" srcOrd="1" destOrd="0" parTransId="{19ADC5BF-13E9-4A2C-8811-EAD18A518899}" sibTransId="{EFC8A2E3-DFD0-42F6-AFBD-1A0001202A20}"/>
    <dgm:cxn modelId="{06526A39-9C92-4628-99E8-2A1A5E80409E}" type="presOf" srcId="{09E89C73-1D2D-4415-8386-04B820F0F915}" destId="{696A2E18-1701-454E-BAB1-194A540D1447}" srcOrd="0" destOrd="0" presId="urn:microsoft.com/office/officeart/2005/8/layout/chevron2"/>
    <dgm:cxn modelId="{924C9967-836C-42BF-A7DB-7591DFF921D1}" srcId="{D444BC7A-1BAC-4DF8-9C7A-B85BD81CE2AF}" destId="{09E89C73-1D2D-4415-8386-04B820F0F915}" srcOrd="0" destOrd="0" parTransId="{5E114B12-9714-4C3F-A634-3FCB03B7DE65}" sibTransId="{0BEF3A29-A8BA-4D81-B628-1108054DE63C}"/>
    <dgm:cxn modelId="{B743F347-F43E-41AF-A012-5D20DA46EB55}" type="presOf" srcId="{46BDB444-55A7-4D0D-B267-10C76125D5D2}" destId="{0074D093-B0CA-4C52-9BD6-8BC0083FF43A}" srcOrd="0" destOrd="0" presId="urn:microsoft.com/office/officeart/2005/8/layout/chevron2"/>
    <dgm:cxn modelId="{C5D54C4C-B459-45D5-957E-E16BF8B28CBA}" type="presOf" srcId="{E705A072-B7CD-4603-A72D-475BD9FB7547}" destId="{531086B9-9250-4DCE-9B88-9B521587C14A}" srcOrd="0" destOrd="0" presId="urn:microsoft.com/office/officeart/2005/8/layout/chevron2"/>
    <dgm:cxn modelId="{51C3924C-95FB-4C69-960F-5B030708594C}" type="presOf" srcId="{D444BC7A-1BAC-4DF8-9C7A-B85BD81CE2AF}" destId="{82E8D518-4090-42AA-97BC-651DED5859F3}" srcOrd="0" destOrd="0" presId="urn:microsoft.com/office/officeart/2005/8/layout/chevron2"/>
    <dgm:cxn modelId="{98227850-CD92-48B1-9D03-0FC8F1B57087}" srcId="{46BDB444-55A7-4D0D-B267-10C76125D5D2}" destId="{28339975-AADA-44D9-9720-3EE44AA47F59}" srcOrd="2" destOrd="0" parTransId="{8DB8B51F-5896-42B7-A8A6-4A71AB2D9414}" sibTransId="{91E32730-A220-4AA3-8AB2-C52BE55107FC}"/>
    <dgm:cxn modelId="{CDF15B51-57FB-49AA-8E9B-B93007146B8A}" srcId="{09E89C73-1D2D-4415-8386-04B820F0F915}" destId="{E565C2AD-5619-45BD-B2E7-1D598832982A}" srcOrd="0" destOrd="0" parTransId="{78236F9C-65E0-46CF-9505-BF38568B9F42}" sibTransId="{FF11C0FD-EA9E-47A0-A8F3-813310536B14}"/>
    <dgm:cxn modelId="{ED434D75-0655-4FC3-9C35-27BAEC899239}" srcId="{E705A072-B7CD-4603-A72D-475BD9FB7547}" destId="{350C02BB-EA3A-4632-8C61-73651486011C}" srcOrd="2" destOrd="0" parTransId="{BB1B20E6-F043-47C2-8F2E-46DC468C159D}" sibTransId="{A52CFC33-C608-48DD-ADC1-616C385697B5}"/>
    <dgm:cxn modelId="{2FFDBF7C-3E56-49D8-BFAF-27C6C95BC9D7}" srcId="{46BDB444-55A7-4D0D-B267-10C76125D5D2}" destId="{E11F8B6F-BA25-41CC-88BE-B14E9E7BCB8C}" srcOrd="0" destOrd="0" parTransId="{2D1C67B5-24B4-4F97-A6D2-A620351F239F}" sibTransId="{06FEAD0D-A6F0-4BD0-9F0E-318B2BD9AA7D}"/>
    <dgm:cxn modelId="{EBB4E98B-9921-44D7-B0E4-49427AB3CD6A}" srcId="{D444BC7A-1BAC-4DF8-9C7A-B85BD81CE2AF}" destId="{E705A072-B7CD-4603-A72D-475BD9FB7547}" srcOrd="2" destOrd="0" parTransId="{B7AD67AE-2787-4F79-AB40-38049ABF5A9F}" sibTransId="{52FB1A7C-1F8D-4ABE-B4CA-527BB20D51BD}"/>
    <dgm:cxn modelId="{BAEEDB93-EDAF-41B5-8EC6-E035AA416B66}" srcId="{09E89C73-1D2D-4415-8386-04B820F0F915}" destId="{B8565D55-5815-4711-BC11-EEF112AAA987}" srcOrd="1" destOrd="0" parTransId="{0EBB7D36-E70E-48C5-A133-6ED8D4731A99}" sibTransId="{8E260CF0-581B-4A46-A185-6F4F3813ED5D}"/>
    <dgm:cxn modelId="{7DB66297-8EE1-478D-8AC5-962E76BB873E}" type="presOf" srcId="{AA319968-4B45-4A16-91B2-860073895E23}" destId="{91E1EC96-A3BD-418F-9EEE-0955021F0DBD}" srcOrd="0" destOrd="1" presId="urn:microsoft.com/office/officeart/2005/8/layout/chevron2"/>
    <dgm:cxn modelId="{359CBFA5-CAB6-4179-96BE-556ED643012A}" type="presOf" srcId="{E11F8B6F-BA25-41CC-88BE-B14E9E7BCB8C}" destId="{F4D1D9B2-EF58-403D-A8D2-2F06753E256D}" srcOrd="0" destOrd="0" presId="urn:microsoft.com/office/officeart/2005/8/layout/chevron2"/>
    <dgm:cxn modelId="{F4D2ECA9-9951-48C2-AC1A-07A0BFD4F063}" type="presOf" srcId="{E565C2AD-5619-45BD-B2E7-1D598832982A}" destId="{F12EB7C2-873B-47ED-90A5-74653892A16B}" srcOrd="0" destOrd="0" presId="urn:microsoft.com/office/officeart/2005/8/layout/chevron2"/>
    <dgm:cxn modelId="{08557DAA-8E84-4BD9-BE08-648816CCA7A1}" type="presOf" srcId="{28339975-AADA-44D9-9720-3EE44AA47F59}" destId="{F4D1D9B2-EF58-403D-A8D2-2F06753E256D}" srcOrd="0" destOrd="2" presId="urn:microsoft.com/office/officeart/2005/8/layout/chevron2"/>
    <dgm:cxn modelId="{25FD05BB-B772-49FE-A55C-79666D07CEB8}" type="presOf" srcId="{350C02BB-EA3A-4632-8C61-73651486011C}" destId="{91E1EC96-A3BD-418F-9EEE-0955021F0DBD}" srcOrd="0" destOrd="2" presId="urn:microsoft.com/office/officeart/2005/8/layout/chevron2"/>
    <dgm:cxn modelId="{7BDC98D7-15CA-4144-8D97-E98B6A7A50D8}" type="presOf" srcId="{B8565D55-5815-4711-BC11-EEF112AAA987}" destId="{F12EB7C2-873B-47ED-90A5-74653892A16B}" srcOrd="0" destOrd="1" presId="urn:microsoft.com/office/officeart/2005/8/layout/chevron2"/>
    <dgm:cxn modelId="{5345BCDA-BF9B-4EF7-9CE0-72A094AFA0E2}" srcId="{E705A072-B7CD-4603-A72D-475BD9FB7547}" destId="{7950CC9D-B8A4-47E0-B8D0-03614F9EC421}" srcOrd="0" destOrd="0" parTransId="{4EDD4DC0-5BCA-43BA-8A74-17C031858DEB}" sibTransId="{AD3C1ACA-CF15-4D17-8914-F90E93449E3C}"/>
    <dgm:cxn modelId="{1870CCE1-AA2E-4961-BAE0-8EB850933134}" type="presOf" srcId="{7950CC9D-B8A4-47E0-B8D0-03614F9EC421}" destId="{91E1EC96-A3BD-418F-9EEE-0955021F0DBD}" srcOrd="0" destOrd="0" presId="urn:microsoft.com/office/officeart/2005/8/layout/chevron2"/>
    <dgm:cxn modelId="{0AAD4CEB-A321-46ED-89E5-C316234D17FA}" srcId="{E705A072-B7CD-4603-A72D-475BD9FB7547}" destId="{AA319968-4B45-4A16-91B2-860073895E23}" srcOrd="1" destOrd="0" parTransId="{BD798B55-61A0-4E07-B72C-1AEBF854CD95}" sibTransId="{D28A93EC-D64B-42CF-A62A-4B700C20E9BC}"/>
    <dgm:cxn modelId="{A32BFCEE-97D7-4223-BC81-1FC87044E10F}" srcId="{09E89C73-1D2D-4415-8386-04B820F0F915}" destId="{C6411C34-1D9A-4611-AD2D-9CFAB0DEDF4E}" srcOrd="2" destOrd="0" parTransId="{B33BAB74-8B6C-469E-9336-9F4C4732426C}" sibTransId="{31FBFE6A-7796-4E2F-B9AF-78137C1DC942}"/>
    <dgm:cxn modelId="{3A786AF4-085C-416F-8EA1-72FF251EBB7F}" srcId="{46BDB444-55A7-4D0D-B267-10C76125D5D2}" destId="{09A0CC87-48A4-48AD-94D1-EA59517CD81D}" srcOrd="1" destOrd="0" parTransId="{831FFA6D-5107-4594-A70C-CD8B906562A1}" sibTransId="{44FD1A9B-7A10-4FC6-88A9-9199DDF7A9A5}"/>
    <dgm:cxn modelId="{720237F9-DCD4-477A-9985-8610D2F9F953}" type="presOf" srcId="{09A0CC87-48A4-48AD-94D1-EA59517CD81D}" destId="{F4D1D9B2-EF58-403D-A8D2-2F06753E256D}" srcOrd="0" destOrd="1" presId="urn:microsoft.com/office/officeart/2005/8/layout/chevron2"/>
    <dgm:cxn modelId="{DC1755DC-9161-483A-A72B-1DEEA5243B0B}" type="presParOf" srcId="{82E8D518-4090-42AA-97BC-651DED5859F3}" destId="{0CCBADDB-249A-4744-81C2-9A2D3E62021E}" srcOrd="0" destOrd="0" presId="urn:microsoft.com/office/officeart/2005/8/layout/chevron2"/>
    <dgm:cxn modelId="{CB3423F3-AB0D-401A-8E59-904D3A063966}" type="presParOf" srcId="{0CCBADDB-249A-4744-81C2-9A2D3E62021E}" destId="{696A2E18-1701-454E-BAB1-194A540D1447}" srcOrd="0" destOrd="0" presId="urn:microsoft.com/office/officeart/2005/8/layout/chevron2"/>
    <dgm:cxn modelId="{071F7D20-1B3B-4EAE-9356-F2035372A5B3}" type="presParOf" srcId="{0CCBADDB-249A-4744-81C2-9A2D3E62021E}" destId="{F12EB7C2-873B-47ED-90A5-74653892A16B}" srcOrd="1" destOrd="0" presId="urn:microsoft.com/office/officeart/2005/8/layout/chevron2"/>
    <dgm:cxn modelId="{491F721F-C87C-48A4-B30F-52EB8E2FBAD5}" type="presParOf" srcId="{82E8D518-4090-42AA-97BC-651DED5859F3}" destId="{9E8C69D9-E17A-42F0-8101-CF29421465CE}" srcOrd="1" destOrd="0" presId="urn:microsoft.com/office/officeart/2005/8/layout/chevron2"/>
    <dgm:cxn modelId="{65E000C3-3408-4DB5-9159-12E85F797859}" type="presParOf" srcId="{82E8D518-4090-42AA-97BC-651DED5859F3}" destId="{2B2DB2E9-8034-482B-B01C-78D065F57D94}" srcOrd="2" destOrd="0" presId="urn:microsoft.com/office/officeart/2005/8/layout/chevron2"/>
    <dgm:cxn modelId="{0B111BEE-E342-4F83-82B8-449058D4B1A5}" type="presParOf" srcId="{2B2DB2E9-8034-482B-B01C-78D065F57D94}" destId="{0074D093-B0CA-4C52-9BD6-8BC0083FF43A}" srcOrd="0" destOrd="0" presId="urn:microsoft.com/office/officeart/2005/8/layout/chevron2"/>
    <dgm:cxn modelId="{F7F56985-AA3B-4E8F-A1B5-7A9D4D83048F}" type="presParOf" srcId="{2B2DB2E9-8034-482B-B01C-78D065F57D94}" destId="{F4D1D9B2-EF58-403D-A8D2-2F06753E256D}" srcOrd="1" destOrd="0" presId="urn:microsoft.com/office/officeart/2005/8/layout/chevron2"/>
    <dgm:cxn modelId="{103AA2FC-1F2A-465C-92D8-370A1E16FE8B}" type="presParOf" srcId="{82E8D518-4090-42AA-97BC-651DED5859F3}" destId="{0D5FEBD2-87F3-4A60-92B1-766190BD2336}" srcOrd="3" destOrd="0" presId="urn:microsoft.com/office/officeart/2005/8/layout/chevron2"/>
    <dgm:cxn modelId="{A2E71105-C383-422B-889B-B1EAD7DEDDD0}" type="presParOf" srcId="{82E8D518-4090-42AA-97BC-651DED5859F3}" destId="{ABED8DE4-89DF-43B2-AFFB-22891D80E6F6}" srcOrd="4" destOrd="0" presId="urn:microsoft.com/office/officeart/2005/8/layout/chevron2"/>
    <dgm:cxn modelId="{81CBD5A2-858D-49DF-A870-6287BE22EC5E}" type="presParOf" srcId="{ABED8DE4-89DF-43B2-AFFB-22891D80E6F6}" destId="{531086B9-9250-4DCE-9B88-9B521587C14A}" srcOrd="0" destOrd="0" presId="urn:microsoft.com/office/officeart/2005/8/layout/chevron2"/>
    <dgm:cxn modelId="{D126EBB6-C5F7-43B2-A62A-9F757F30D31D}" type="presParOf" srcId="{ABED8DE4-89DF-43B2-AFFB-22891D80E6F6}" destId="{91E1EC96-A3BD-418F-9EEE-0955021F0DB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A2E18-1701-454E-BAB1-194A540D1447}">
      <dsp:nvSpPr>
        <dsp:cNvPr id="0" name=""/>
        <dsp:cNvSpPr/>
      </dsp:nvSpPr>
      <dsp:spPr>
        <a:xfrm rot="5400000">
          <a:off x="-281822" y="283351"/>
          <a:ext cx="1878818" cy="131517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Krav fra </a:t>
          </a:r>
          <a:r>
            <a:rPr lang="da-DK" sz="2000" kern="1200" dirty="0"/>
            <a:t>omverden</a:t>
          </a:r>
        </a:p>
      </dsp:txBody>
      <dsp:txXfrm rot="-5400000">
        <a:off x="1" y="659114"/>
        <a:ext cx="1315172" cy="563646"/>
      </dsp:txXfrm>
    </dsp:sp>
    <dsp:sp modelId="{F12EB7C2-873B-47ED-90A5-74653892A16B}">
      <dsp:nvSpPr>
        <dsp:cNvPr id="0" name=""/>
        <dsp:cNvSpPr/>
      </dsp:nvSpPr>
      <dsp:spPr>
        <a:xfrm rot="5400000">
          <a:off x="4493210" y="-3176509"/>
          <a:ext cx="1221231" cy="757730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a-DK" sz="2300" kern="1200" dirty="0"/>
            <a:t>Aftaler med DIF – </a:t>
          </a:r>
          <a:r>
            <a:rPr lang="da-DK" sz="2300" i="1" kern="1200" dirty="0"/>
            <a:t>øget tilpasningsevne</a:t>
          </a:r>
        </a:p>
        <a:p>
          <a:pPr marL="228600" lvl="1" indent="-228600" algn="l" defTabSz="1022350">
            <a:lnSpc>
              <a:spcPct val="90000"/>
            </a:lnSpc>
            <a:spcBef>
              <a:spcPct val="0"/>
            </a:spcBef>
            <a:spcAft>
              <a:spcPct val="15000"/>
            </a:spcAft>
            <a:buChar char="•"/>
          </a:pPr>
          <a:r>
            <a:rPr lang="da-DK" sz="2300" kern="1200" dirty="0"/>
            <a:t>Mulighed for støtte af fonde – </a:t>
          </a:r>
          <a:r>
            <a:rPr lang="da-DK" sz="2300" i="1" kern="1200" dirty="0"/>
            <a:t>tungt at dele ansvar i dag</a:t>
          </a:r>
        </a:p>
        <a:p>
          <a:pPr marL="228600" lvl="1" indent="-228600" algn="l" defTabSz="1022350">
            <a:lnSpc>
              <a:spcPct val="90000"/>
            </a:lnSpc>
            <a:spcBef>
              <a:spcPct val="0"/>
            </a:spcBef>
            <a:spcAft>
              <a:spcPct val="15000"/>
            </a:spcAft>
            <a:buChar char="•"/>
          </a:pPr>
          <a:r>
            <a:rPr lang="da-DK" sz="2300" kern="1200" dirty="0"/>
            <a:t>Etik – </a:t>
          </a:r>
          <a:r>
            <a:rPr lang="da-DK" sz="2300" i="1" kern="1200" dirty="0"/>
            <a:t>mere transparents, diversitet og åbenhed </a:t>
          </a:r>
        </a:p>
      </dsp:txBody>
      <dsp:txXfrm rot="-5400000">
        <a:off x="1315172" y="61145"/>
        <a:ext cx="7517691" cy="1101999"/>
      </dsp:txXfrm>
    </dsp:sp>
    <dsp:sp modelId="{0074D093-B0CA-4C52-9BD6-8BC0083FF43A}">
      <dsp:nvSpPr>
        <dsp:cNvPr id="0" name=""/>
        <dsp:cNvSpPr/>
      </dsp:nvSpPr>
      <dsp:spPr>
        <a:xfrm rot="5400000">
          <a:off x="-281822" y="1970705"/>
          <a:ext cx="1878818" cy="131517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Flere og flere </a:t>
          </a:r>
          <a:r>
            <a:rPr lang="da-DK" sz="2000" kern="1200" dirty="0"/>
            <a:t>uklarheder</a:t>
          </a:r>
        </a:p>
      </dsp:txBody>
      <dsp:txXfrm rot="-5400000">
        <a:off x="1" y="2346468"/>
        <a:ext cx="1315172" cy="563646"/>
      </dsp:txXfrm>
    </dsp:sp>
    <dsp:sp modelId="{F4D1D9B2-EF58-403D-A8D2-2F06753E256D}">
      <dsp:nvSpPr>
        <dsp:cNvPr id="0" name=""/>
        <dsp:cNvSpPr/>
      </dsp:nvSpPr>
      <dsp:spPr>
        <a:xfrm rot="5400000">
          <a:off x="4493210" y="-1489154"/>
          <a:ext cx="1221231" cy="757730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a-DK" sz="2300" kern="1200" dirty="0"/>
            <a:t>Ønske om at flytte ”regler” ud af vedtægter – </a:t>
          </a:r>
          <a:r>
            <a:rPr lang="da-DK" sz="2300" i="1" kern="1200" dirty="0"/>
            <a:t>mere agilitet</a:t>
          </a:r>
        </a:p>
        <a:p>
          <a:pPr marL="228600" lvl="1" indent="-228600" algn="l" defTabSz="1022350">
            <a:lnSpc>
              <a:spcPct val="90000"/>
            </a:lnSpc>
            <a:spcBef>
              <a:spcPct val="0"/>
            </a:spcBef>
            <a:spcAft>
              <a:spcPct val="15000"/>
            </a:spcAft>
            <a:buChar char="•"/>
          </a:pPr>
          <a:r>
            <a:rPr lang="da-DK" sz="2300" kern="1200" dirty="0"/>
            <a:t>Mere simple vedtægter – </a:t>
          </a:r>
          <a:r>
            <a:rPr lang="da-DK" sz="2300" i="1" kern="1200" dirty="0"/>
            <a:t>hurtigere at forstå vedtægter</a:t>
          </a:r>
        </a:p>
        <a:p>
          <a:pPr marL="228600" lvl="1" indent="-228600" algn="l" defTabSz="1022350">
            <a:lnSpc>
              <a:spcPct val="90000"/>
            </a:lnSpc>
            <a:spcBef>
              <a:spcPct val="0"/>
            </a:spcBef>
            <a:spcAft>
              <a:spcPct val="15000"/>
            </a:spcAft>
            <a:buChar char="•"/>
          </a:pPr>
          <a:r>
            <a:rPr lang="da-DK" sz="2300" kern="1200" dirty="0"/>
            <a:t>Over tid er mange ændringer implementeret - </a:t>
          </a:r>
          <a:r>
            <a:rPr lang="da-DK" sz="2300" i="1" kern="1200" dirty="0"/>
            <a:t>oprydning</a:t>
          </a:r>
        </a:p>
      </dsp:txBody>
      <dsp:txXfrm rot="-5400000">
        <a:off x="1315172" y="1748500"/>
        <a:ext cx="7517691" cy="1101999"/>
      </dsp:txXfrm>
    </dsp:sp>
    <dsp:sp modelId="{531086B9-9250-4DCE-9B88-9B521587C14A}">
      <dsp:nvSpPr>
        <dsp:cNvPr id="0" name=""/>
        <dsp:cNvSpPr/>
      </dsp:nvSpPr>
      <dsp:spPr>
        <a:xfrm rot="5400000">
          <a:off x="-281822" y="3658060"/>
          <a:ext cx="1878818" cy="131517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Samfundsmæssige </a:t>
          </a:r>
          <a:r>
            <a:rPr lang="da-DK" sz="2400" kern="1200" dirty="0"/>
            <a:t>trends</a:t>
          </a:r>
          <a:endParaRPr lang="da-DK" sz="1300" kern="1200" dirty="0"/>
        </a:p>
      </dsp:txBody>
      <dsp:txXfrm rot="-5400000">
        <a:off x="1" y="4033823"/>
        <a:ext cx="1315172" cy="563646"/>
      </dsp:txXfrm>
    </dsp:sp>
    <dsp:sp modelId="{91E1EC96-A3BD-418F-9EEE-0955021F0DBD}">
      <dsp:nvSpPr>
        <dsp:cNvPr id="0" name=""/>
        <dsp:cNvSpPr/>
      </dsp:nvSpPr>
      <dsp:spPr>
        <a:xfrm rot="5400000">
          <a:off x="4493210" y="198199"/>
          <a:ext cx="1221231" cy="757730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a-DK" sz="2300" kern="1200" dirty="0"/>
            <a:t>Øget behov for frivillige – </a:t>
          </a:r>
          <a:r>
            <a:rPr lang="da-DK" sz="2300" i="1" kern="1200" dirty="0"/>
            <a:t>med specifikt ansvar</a:t>
          </a:r>
        </a:p>
        <a:p>
          <a:pPr marL="228600" lvl="1" indent="-228600" algn="l" defTabSz="1022350">
            <a:lnSpc>
              <a:spcPct val="90000"/>
            </a:lnSpc>
            <a:spcBef>
              <a:spcPct val="0"/>
            </a:spcBef>
            <a:spcAft>
              <a:spcPct val="15000"/>
            </a:spcAft>
            <a:buChar char="•"/>
          </a:pPr>
          <a:r>
            <a:rPr lang="da-DK" sz="2300" kern="1200" dirty="0"/>
            <a:t>Mere professionalisering  - </a:t>
          </a:r>
          <a:r>
            <a:rPr lang="da-DK" sz="2300" i="1" kern="1200" dirty="0"/>
            <a:t>krav fra samarbejdspartnere</a:t>
          </a:r>
        </a:p>
        <a:p>
          <a:pPr marL="228600" lvl="1" indent="-228600" algn="l" defTabSz="1022350">
            <a:lnSpc>
              <a:spcPct val="90000"/>
            </a:lnSpc>
            <a:spcBef>
              <a:spcPct val="0"/>
            </a:spcBef>
            <a:spcAft>
              <a:spcPct val="15000"/>
            </a:spcAft>
            <a:buChar char="•"/>
          </a:pPr>
          <a:r>
            <a:rPr lang="da-DK" sz="2300" kern="1200" dirty="0"/>
            <a:t>Hurtigere tilpasningsevne – </a:t>
          </a:r>
          <a:r>
            <a:rPr lang="da-DK" sz="2300" i="1" kern="1200" dirty="0"/>
            <a:t>større udviklingsmuskel </a:t>
          </a:r>
        </a:p>
      </dsp:txBody>
      <dsp:txXfrm rot="-5400000">
        <a:off x="1315172" y="3435853"/>
        <a:ext cx="7517691" cy="1101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4A440-0BAB-4D9F-B0CC-63CD97EFDB4F}" type="datetimeFigureOut">
              <a:rPr lang="da-DK" smtClean="0"/>
              <a:pPr/>
              <a:t>14-02-2019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68434-32A3-42D9-8F27-A5C41CE3C36D}" type="slidenum">
              <a:rPr lang="da-DK" smtClean="0"/>
              <a:pPr/>
              <a:t>‹nr.›</a:t>
            </a:fld>
            <a:endParaRPr lang="da-DK"/>
          </a:p>
        </p:txBody>
      </p:sp>
    </p:spTree>
    <p:extLst>
      <p:ext uri="{BB962C8B-B14F-4D97-AF65-F5344CB8AC3E}">
        <p14:creationId xmlns:p14="http://schemas.microsoft.com/office/powerpoint/2010/main" val="142428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1</a:t>
            </a:fld>
            <a:endParaRPr lang="da-DK"/>
          </a:p>
        </p:txBody>
      </p:sp>
    </p:spTree>
    <p:extLst>
      <p:ext uri="{BB962C8B-B14F-4D97-AF65-F5344CB8AC3E}">
        <p14:creationId xmlns:p14="http://schemas.microsoft.com/office/powerpoint/2010/main" val="144782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10</a:t>
            </a:fld>
            <a:endParaRPr lang="da-DK"/>
          </a:p>
        </p:txBody>
      </p:sp>
    </p:spTree>
    <p:extLst>
      <p:ext uri="{BB962C8B-B14F-4D97-AF65-F5344CB8AC3E}">
        <p14:creationId xmlns:p14="http://schemas.microsoft.com/office/powerpoint/2010/main" val="216262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11</a:t>
            </a:fld>
            <a:endParaRPr lang="da-DK"/>
          </a:p>
        </p:txBody>
      </p:sp>
    </p:spTree>
    <p:extLst>
      <p:ext uri="{BB962C8B-B14F-4D97-AF65-F5344CB8AC3E}">
        <p14:creationId xmlns:p14="http://schemas.microsoft.com/office/powerpoint/2010/main" val="108026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12</a:t>
            </a:fld>
            <a:endParaRPr lang="da-DK"/>
          </a:p>
        </p:txBody>
      </p:sp>
    </p:spTree>
    <p:extLst>
      <p:ext uri="{BB962C8B-B14F-4D97-AF65-F5344CB8AC3E}">
        <p14:creationId xmlns:p14="http://schemas.microsoft.com/office/powerpoint/2010/main" val="228653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13</a:t>
            </a:fld>
            <a:endParaRPr lang="da-DK"/>
          </a:p>
        </p:txBody>
      </p:sp>
    </p:spTree>
    <p:extLst>
      <p:ext uri="{BB962C8B-B14F-4D97-AF65-F5344CB8AC3E}">
        <p14:creationId xmlns:p14="http://schemas.microsoft.com/office/powerpoint/2010/main" val="86719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2</a:t>
            </a:fld>
            <a:endParaRPr lang="da-DK"/>
          </a:p>
        </p:txBody>
      </p:sp>
    </p:spTree>
    <p:extLst>
      <p:ext uri="{BB962C8B-B14F-4D97-AF65-F5344CB8AC3E}">
        <p14:creationId xmlns:p14="http://schemas.microsoft.com/office/powerpoint/2010/main" val="171260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68434-32A3-42D9-8F27-A5C41CE3C36D}"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27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4</a:t>
            </a:fld>
            <a:endParaRPr lang="da-DK"/>
          </a:p>
        </p:txBody>
      </p:sp>
    </p:spTree>
    <p:extLst>
      <p:ext uri="{BB962C8B-B14F-4D97-AF65-F5344CB8AC3E}">
        <p14:creationId xmlns:p14="http://schemas.microsoft.com/office/powerpoint/2010/main" val="5603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a:t>
            </a:fld>
            <a:endParaRPr lang="da-DK"/>
          </a:p>
        </p:txBody>
      </p:sp>
    </p:spTree>
    <p:extLst>
      <p:ext uri="{BB962C8B-B14F-4D97-AF65-F5344CB8AC3E}">
        <p14:creationId xmlns:p14="http://schemas.microsoft.com/office/powerpoint/2010/main" val="128673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6</a:t>
            </a:fld>
            <a:endParaRPr lang="da-DK"/>
          </a:p>
        </p:txBody>
      </p:sp>
    </p:spTree>
    <p:extLst>
      <p:ext uri="{BB962C8B-B14F-4D97-AF65-F5344CB8AC3E}">
        <p14:creationId xmlns:p14="http://schemas.microsoft.com/office/powerpoint/2010/main" val="427283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7</a:t>
            </a:fld>
            <a:endParaRPr lang="da-DK"/>
          </a:p>
        </p:txBody>
      </p:sp>
    </p:spTree>
    <p:extLst>
      <p:ext uri="{BB962C8B-B14F-4D97-AF65-F5344CB8AC3E}">
        <p14:creationId xmlns:p14="http://schemas.microsoft.com/office/powerpoint/2010/main" val="11631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8</a:t>
            </a:fld>
            <a:endParaRPr lang="da-DK"/>
          </a:p>
        </p:txBody>
      </p:sp>
    </p:spTree>
    <p:extLst>
      <p:ext uri="{BB962C8B-B14F-4D97-AF65-F5344CB8AC3E}">
        <p14:creationId xmlns:p14="http://schemas.microsoft.com/office/powerpoint/2010/main" val="78380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9</a:t>
            </a:fld>
            <a:endParaRPr lang="da-DK"/>
          </a:p>
        </p:txBody>
      </p:sp>
    </p:spTree>
    <p:extLst>
      <p:ext uri="{BB962C8B-B14F-4D97-AF65-F5344CB8AC3E}">
        <p14:creationId xmlns:p14="http://schemas.microsoft.com/office/powerpoint/2010/main" val="335382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974C66B0-221D-44A1-9914-BE8B1A5B2E8E}" type="datetimeFigureOut">
              <a:rPr lang="da-DK" smtClean="0"/>
              <a:pPr/>
              <a:t>14-02-2019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66B0-221D-44A1-9914-BE8B1A5B2E8E}" type="datetimeFigureOut">
              <a:rPr lang="da-DK" smtClean="0"/>
              <a:pPr/>
              <a:t>14-02-2019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A8AD-3A4F-4773-A4D7-55210DCA7255}"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faegtning.dk/media/4132/vedtaegter-dff-pr-april-2019-forslag-opdat-020219.pdf" TargetMode="External"/><Relationship Id="rId5" Type="http://schemas.openxmlformats.org/officeDocument/2006/relationships/hyperlink" Target="http://www.faegtning.dk/media/4133/intro-og-bemaerkninger-til-ny-organisation-og-vedtaegter-2019-inkl-bilag-1-opdat-020219.pdf" TargetMode="External"/><Relationship Id="rId4" Type="http://schemas.openxmlformats.org/officeDocument/2006/relationships/hyperlink" Target="http://www.faegtning.dk/media/4135/hoeringssvar-klubber-1-hoeringsrunde-spor-3-2018-gensvar-bst-moeder-051218-og-08011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faegtning.dk/aktiviteter/2019/hoeringsmoede-2-&#248;st-ny-organisation-nye-vedtaegter-afly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Få mere at vide - LYT  - SPØRG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282097" y="2539756"/>
            <a:ext cx="3929863" cy="2049929"/>
          </a:xfrm>
        </p:spPr>
        <p:txBody>
          <a:bodyPr anchor="t">
            <a:normAutofit fontScale="90000"/>
          </a:bodyPr>
          <a:lstStyle/>
          <a:p>
            <a:pPr algn="l"/>
            <a:r>
              <a:rPr lang="da-DK" sz="1600" b="1" i="1" dirty="0">
                <a:solidFill>
                  <a:srgbClr val="4D7EB9"/>
                </a:solidFill>
              </a:rPr>
              <a:t>På mødet fortæller vi:</a:t>
            </a:r>
            <a:br>
              <a:rPr lang="da-DK" sz="1600" b="1" i="1" dirty="0">
                <a:solidFill>
                  <a:srgbClr val="4D7EB9"/>
                </a:solidFill>
              </a:rPr>
            </a:br>
            <a:br>
              <a:rPr lang="da-DK" sz="1600" b="1" i="1" dirty="0">
                <a:solidFill>
                  <a:srgbClr val="4D7EB9"/>
                </a:solidFill>
              </a:rPr>
            </a:br>
            <a:r>
              <a:rPr lang="da-DK" sz="1800" b="1" dirty="0">
                <a:solidFill>
                  <a:srgbClr val="0070C0"/>
                </a:solidFill>
              </a:rPr>
              <a:t>1) Mere om baggrunden for forslagene om ny organisation og nye vedtægter – v. Jan Sylvest. </a:t>
            </a:r>
            <a:br>
              <a:rPr lang="da-DK" sz="1800" b="1" dirty="0">
                <a:solidFill>
                  <a:srgbClr val="0070C0"/>
                </a:solidFill>
              </a:rPr>
            </a:br>
            <a:br>
              <a:rPr lang="da-DK" sz="1800" b="1" dirty="0">
                <a:solidFill>
                  <a:srgbClr val="0070C0"/>
                </a:solidFill>
              </a:rPr>
            </a:br>
            <a:r>
              <a:rPr lang="da-DK" sz="1800" b="1" dirty="0">
                <a:solidFill>
                  <a:srgbClr val="0070C0"/>
                </a:solidFill>
              </a:rPr>
              <a:t>2) Hvad og hvor har vi ændret i forslagene siden 1. høring? – v. Martin Wiuff</a:t>
            </a:r>
            <a:br>
              <a:rPr lang="da-DK" sz="1800" b="1" dirty="0">
                <a:solidFill>
                  <a:srgbClr val="0070C0"/>
                </a:solidFill>
              </a:rPr>
            </a:br>
            <a:endParaRPr lang="da-DK" sz="1800" b="1" dirty="0">
              <a:solidFill>
                <a:srgbClr val="0070C0"/>
              </a:solidFill>
            </a:endParaRPr>
          </a:p>
        </p:txBody>
      </p:sp>
      <p:sp>
        <p:nvSpPr>
          <p:cNvPr id="8" name="Titel 6">
            <a:extLst>
              <a:ext uri="{FF2B5EF4-FFF2-40B4-BE49-F238E27FC236}">
                <a16:creationId xmlns:a16="http://schemas.microsoft.com/office/drawing/2014/main" id="{6206BA77-1818-4E5C-AFBD-848C59A642BF}"/>
              </a:ext>
            </a:extLst>
          </p:cNvPr>
          <p:cNvSpPr txBox="1">
            <a:spLocks/>
          </p:cNvSpPr>
          <p:nvPr/>
        </p:nvSpPr>
        <p:spPr>
          <a:xfrm>
            <a:off x="4429466" y="2560319"/>
            <a:ext cx="3536289" cy="20293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2800" b="1" dirty="0">
              <a:solidFill>
                <a:srgbClr val="00B050"/>
              </a:solidFill>
            </a:endParaRPr>
          </a:p>
        </p:txBody>
      </p:sp>
      <p:sp>
        <p:nvSpPr>
          <p:cNvPr id="4" name="Rektangel 3">
            <a:extLst>
              <a:ext uri="{FF2B5EF4-FFF2-40B4-BE49-F238E27FC236}">
                <a16:creationId xmlns:a16="http://schemas.microsoft.com/office/drawing/2014/main" id="{534434C2-B36F-409E-B5AB-B242B8F82157}"/>
              </a:ext>
            </a:extLst>
          </p:cNvPr>
          <p:cNvSpPr/>
          <p:nvPr/>
        </p:nvSpPr>
        <p:spPr>
          <a:xfrm>
            <a:off x="325010" y="1217205"/>
            <a:ext cx="8208912" cy="1200329"/>
          </a:xfrm>
          <a:prstGeom prst="rect">
            <a:avLst/>
          </a:prstGeom>
        </p:spPr>
        <p:txBody>
          <a:bodyPr wrap="square">
            <a:spAutoFit/>
          </a:bodyPr>
          <a:lstStyle/>
          <a:p>
            <a:pPr lvl="0">
              <a:spcAft>
                <a:spcPts val="0"/>
              </a:spcAft>
            </a:pPr>
            <a:r>
              <a:rPr lang="da-DK"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Velkommen til vores </a:t>
            </a:r>
          </a:p>
          <a:p>
            <a:pPr lvl="0">
              <a:spcAft>
                <a:spcPts val="0"/>
              </a:spcAft>
            </a:pPr>
            <a:r>
              <a:rPr lang="da-DK"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 høringsmøde d. 05.02. i Brøndby og d. 06.02. i Vejle – begge dage er kl. 19-21</a:t>
            </a:r>
          </a:p>
        </p:txBody>
      </p:sp>
      <p:pic>
        <p:nvPicPr>
          <p:cNvPr id="5" name="Billede 4" descr="Et billede, der indeholder person&#10;&#10;Beskrivelse, der er oprettet med meget høj sikkerhed">
            <a:extLst>
              <a:ext uri="{FF2B5EF4-FFF2-40B4-BE49-F238E27FC236}">
                <a16:creationId xmlns:a16="http://schemas.microsoft.com/office/drawing/2014/main" id="{DE85E97B-37E6-40FE-BFD5-4D3FA28D0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03" y="4589685"/>
            <a:ext cx="2857500" cy="2143125"/>
          </a:xfrm>
          <a:prstGeom prst="rect">
            <a:avLst/>
          </a:prstGeom>
        </p:spPr>
      </p:pic>
      <p:sp>
        <p:nvSpPr>
          <p:cNvPr id="9" name="Titel 6">
            <a:extLst>
              <a:ext uri="{FF2B5EF4-FFF2-40B4-BE49-F238E27FC236}">
                <a16:creationId xmlns:a16="http://schemas.microsoft.com/office/drawing/2014/main" id="{0ED3E676-C83D-4385-A16C-A241AF459DFE}"/>
              </a:ext>
            </a:extLst>
          </p:cNvPr>
          <p:cNvSpPr txBox="1">
            <a:spLocks/>
          </p:cNvSpPr>
          <p:nvPr/>
        </p:nvSpPr>
        <p:spPr>
          <a:xfrm>
            <a:off x="4429466" y="2387701"/>
            <a:ext cx="3536289" cy="1985961"/>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b="1" dirty="0">
                <a:solidFill>
                  <a:srgbClr val="00B050"/>
                </a:solidFill>
              </a:rPr>
              <a:t>Ikke mindst vil vi gerne høre jer på mødet:</a:t>
            </a:r>
          </a:p>
          <a:p>
            <a:pPr algn="l"/>
            <a:endParaRPr lang="da-DK" sz="2800" b="1" dirty="0">
              <a:solidFill>
                <a:srgbClr val="00B050"/>
              </a:solidFill>
            </a:endParaRPr>
          </a:p>
          <a:p>
            <a:pPr algn="l"/>
            <a:br>
              <a:rPr lang="da-DK" sz="2800" b="1" dirty="0">
                <a:solidFill>
                  <a:srgbClr val="00B050"/>
                </a:solidFill>
              </a:rPr>
            </a:br>
            <a:r>
              <a:rPr lang="da-DK" sz="3000" b="1" dirty="0">
                <a:solidFill>
                  <a:srgbClr val="00B050"/>
                </a:solidFill>
              </a:rPr>
              <a:t>3 ) Stille flere spørgsmål og kommentere på organisationsstrukturen og alle bestemmelser i de nye vedtægter – v. Martin </a:t>
            </a:r>
            <a:r>
              <a:rPr lang="da-DK" sz="3000" b="1" dirty="0" err="1">
                <a:solidFill>
                  <a:srgbClr val="00B050"/>
                </a:solidFill>
              </a:rPr>
              <a:t>Wiufff</a:t>
            </a:r>
            <a:br>
              <a:rPr lang="da-DK" sz="3000" b="1" dirty="0"/>
            </a:br>
            <a:br>
              <a:rPr lang="da-DK" sz="3100" b="1" dirty="0">
                <a:solidFill>
                  <a:srgbClr val="00B050"/>
                </a:solidFill>
              </a:rPr>
            </a:br>
            <a:endParaRPr lang="da-DK" sz="3100" b="1" dirty="0">
              <a:solidFill>
                <a:srgbClr val="00B050"/>
              </a:solidFill>
            </a:endParaRPr>
          </a:p>
        </p:txBody>
      </p:sp>
    </p:spTree>
    <p:extLst>
      <p:ext uri="{BB962C8B-B14F-4D97-AF65-F5344CB8AC3E}">
        <p14:creationId xmlns:p14="http://schemas.microsoft.com/office/powerpoint/2010/main" val="130974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a:t>
            </a: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Præsentation </a:t>
            </a:r>
            <a:r>
              <a:rPr lang="da-DK"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 ny STRUKTUR (reserve til pkt. 1)</a:t>
            </a: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5" name="Afrundet rektangel 21">
            <a:extLst>
              <a:ext uri="{FF2B5EF4-FFF2-40B4-BE49-F238E27FC236}">
                <a16:creationId xmlns:a16="http://schemas.microsoft.com/office/drawing/2014/main" id="{BE9B1D1C-6666-410C-A836-4FC7FB9CA56E}"/>
              </a:ext>
            </a:extLst>
          </p:cNvPr>
          <p:cNvSpPr>
            <a:spLocks noGrp="1"/>
          </p:cNvSpPr>
          <p:nvPr>
            <p:ph type="ctrTitle"/>
          </p:nvPr>
        </p:nvSpPr>
        <p:spPr>
          <a:xfrm>
            <a:off x="4427984" y="1238659"/>
            <a:ext cx="3312368" cy="1945240"/>
          </a:xfrm>
          <a:prstGeom prst="roundRect">
            <a:avLst/>
          </a:prstGeom>
          <a:gradFill>
            <a:gsLst>
              <a:gs pos="39000">
                <a:schemeClr val="accent1">
                  <a:tint val="50000"/>
                  <a:satMod val="300000"/>
                </a:schemeClr>
              </a:gs>
              <a:gs pos="12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br>
              <a:rPr lang="da-DK" sz="1600" b="1" dirty="0">
                <a:effectLst/>
                <a:ea typeface="Calibri" panose="020F0502020204030204" pitchFamily="34" charset="0"/>
                <a:cs typeface="Times New Roman" panose="02020603050405020304" pitchFamily="18" charset="0"/>
              </a:rPr>
            </a:br>
            <a:r>
              <a:rPr lang="da-DK" sz="1600" b="1" dirty="0">
                <a:effectLst/>
                <a:ea typeface="Calibri" panose="020F0502020204030204" pitchFamily="34" charset="0"/>
                <a:cs typeface="Times New Roman" panose="02020603050405020304" pitchFamily="18" charset="0"/>
              </a:rPr>
              <a:t>Hvad?</a:t>
            </a:r>
            <a:endParaRPr lang="da-DK" sz="1000" dirty="0">
              <a:effectLst/>
              <a:ea typeface="Calibri" panose="020F0502020204030204" pitchFamily="34" charset="0"/>
              <a:cs typeface="Times New Roman" panose="02020603050405020304" pitchFamily="18" charset="0"/>
            </a:endParaRPr>
          </a:p>
          <a:p>
            <a:pPr marL="171450" lvl="0" indent="-171450" algn="l">
              <a:lnSpc>
                <a:spcPct val="115000"/>
              </a:lnSpc>
              <a:spcAft>
                <a:spcPts val="0"/>
              </a:spcAft>
              <a:buFont typeface="Arial" panose="020B0604020202020204" pitchFamily="34" charset="0"/>
              <a:buChar char="•"/>
            </a:pPr>
            <a:r>
              <a:rPr lang="da-DK" sz="1000" b="1" dirty="0">
                <a:effectLst/>
                <a:ea typeface="Calibri" panose="020F0502020204030204" pitchFamily="34" charset="0"/>
                <a:cs typeface="Times New Roman" panose="02020603050405020304" pitchFamily="18" charset="0"/>
              </a:rPr>
              <a:t>Mere effektiv og fleksibel organisationsstruktur</a:t>
            </a:r>
          </a:p>
          <a:p>
            <a:pPr marL="171450" lvl="0" indent="-171450" algn="l">
              <a:lnSpc>
                <a:spcPct val="115000"/>
              </a:lnSpc>
              <a:spcAft>
                <a:spcPts val="0"/>
              </a:spcAft>
              <a:buFont typeface="Arial" panose="020B0604020202020204" pitchFamily="34" charset="0"/>
              <a:buChar char="•"/>
            </a:pPr>
            <a:r>
              <a:rPr lang="da-DK" sz="1000" b="1" dirty="0">
                <a:effectLst/>
                <a:ea typeface="Calibri" panose="020F0502020204030204" pitchFamily="34" charset="0"/>
                <a:cs typeface="Times New Roman" panose="02020603050405020304" pitchFamily="18" charset="0"/>
              </a:rPr>
              <a:t>Mere afgrænsede og tydelige arbejdsområder/-fordeling</a:t>
            </a:r>
          </a:p>
          <a:p>
            <a:pPr marL="171450" lvl="0" indent="-171450" algn="l">
              <a:lnSpc>
                <a:spcPct val="115000"/>
              </a:lnSpc>
              <a:spcAft>
                <a:spcPts val="0"/>
              </a:spcAft>
              <a:buFont typeface="Arial" panose="020B0604020202020204" pitchFamily="34" charset="0"/>
              <a:buChar char="•"/>
            </a:pPr>
            <a:r>
              <a:rPr lang="da-DK" sz="1000" b="1" dirty="0">
                <a:effectLst/>
                <a:ea typeface="Calibri" panose="020F0502020204030204" pitchFamily="34" charset="0"/>
                <a:cs typeface="Times New Roman" panose="02020603050405020304" pitchFamily="18" charset="0"/>
              </a:rPr>
              <a:t>Større fokus på </a:t>
            </a:r>
            <a:br>
              <a:rPr lang="da-DK" sz="1000" b="1" dirty="0">
                <a:effectLst/>
                <a:ea typeface="Calibri" panose="020F0502020204030204" pitchFamily="34" charset="0"/>
                <a:cs typeface="Times New Roman" panose="02020603050405020304" pitchFamily="18" charset="0"/>
              </a:rPr>
            </a:br>
            <a:r>
              <a:rPr lang="da-DK" sz="1000" b="1" dirty="0">
                <a:effectLst/>
                <a:ea typeface="Calibri" panose="020F0502020204030204" pitchFamily="34" charset="0"/>
                <a:cs typeface="Times New Roman" panose="02020603050405020304" pitchFamily="18" charset="0"/>
              </a:rPr>
              <a:t>	Faglighed og opgaver</a:t>
            </a:r>
            <a:br>
              <a:rPr lang="da-DK" sz="1000" b="1" dirty="0">
                <a:effectLst/>
                <a:ea typeface="Calibri" panose="020F0502020204030204" pitchFamily="34" charset="0"/>
                <a:cs typeface="Times New Roman" panose="02020603050405020304" pitchFamily="18" charset="0"/>
              </a:rPr>
            </a:br>
            <a:r>
              <a:rPr lang="da-DK" sz="1000" b="1" dirty="0">
                <a:effectLst/>
                <a:ea typeface="Calibri" panose="020F0502020204030204" pitchFamily="34" charset="0"/>
                <a:cs typeface="Times New Roman" panose="02020603050405020304" pitchFamily="18" charset="0"/>
              </a:rPr>
              <a:t>	DFF’s overordnede strategier og mål.</a:t>
            </a:r>
            <a:br>
              <a:rPr lang="da-DK" sz="1000" b="1" dirty="0">
                <a:effectLst/>
                <a:ea typeface="Calibri" panose="020F0502020204030204" pitchFamily="34" charset="0"/>
                <a:cs typeface="Times New Roman" panose="02020603050405020304" pitchFamily="18" charset="0"/>
              </a:rPr>
            </a:br>
            <a:r>
              <a:rPr lang="da-DK" sz="1000" b="1" dirty="0">
                <a:effectLst/>
                <a:ea typeface="Calibri" panose="020F0502020204030204" pitchFamily="34" charset="0"/>
                <a:cs typeface="Times New Roman" panose="02020603050405020304" pitchFamily="18" charset="0"/>
              </a:rPr>
              <a:t>	Drift og udvikling</a:t>
            </a:r>
          </a:p>
          <a:p>
            <a:pPr lvl="0" algn="l">
              <a:lnSpc>
                <a:spcPct val="115000"/>
              </a:lnSpc>
              <a:spcAft>
                <a:spcPts val="1000"/>
              </a:spcAft>
            </a:pPr>
            <a:endParaRPr lang="da-DK" sz="10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da-DK" sz="1000" dirty="0">
                <a:effectLst/>
                <a:ea typeface="Calibri" panose="020F0502020204030204" pitchFamily="34" charset="0"/>
                <a:cs typeface="Times New Roman" panose="02020603050405020304" pitchFamily="18" charset="0"/>
              </a:rPr>
              <a:t> </a:t>
            </a:r>
          </a:p>
        </p:txBody>
      </p:sp>
      <p:sp>
        <p:nvSpPr>
          <p:cNvPr id="8" name="Afrundet rektangel 22">
            <a:extLst>
              <a:ext uri="{FF2B5EF4-FFF2-40B4-BE49-F238E27FC236}">
                <a16:creationId xmlns:a16="http://schemas.microsoft.com/office/drawing/2014/main" id="{60E21BA5-897E-4F28-B384-3D69AC6E2B99}"/>
              </a:ext>
            </a:extLst>
          </p:cNvPr>
          <p:cNvSpPr/>
          <p:nvPr/>
        </p:nvSpPr>
        <p:spPr>
          <a:xfrm>
            <a:off x="6041745" y="3382408"/>
            <a:ext cx="2958239" cy="1268895"/>
          </a:xfrm>
          <a:prstGeom prst="roundRect">
            <a:avLst/>
          </a:prstGeom>
          <a:gradFill>
            <a:gsLst>
              <a:gs pos="0">
                <a:schemeClr val="accent1">
                  <a:tint val="50000"/>
                  <a:satMod val="300000"/>
                </a:schemeClr>
              </a:gs>
              <a:gs pos="0">
                <a:schemeClr val="accent1">
                  <a:tint val="37000"/>
                  <a:satMod val="300000"/>
                </a:schemeClr>
              </a:gs>
              <a:gs pos="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a-DK" sz="1600" b="1" dirty="0">
                <a:effectLst/>
                <a:ea typeface="Calibri" panose="020F0502020204030204" pitchFamily="34" charset="0"/>
                <a:cs typeface="Times New Roman" panose="02020603050405020304" pitchFamily="18" charset="0"/>
              </a:rPr>
              <a:t>Hvordan?</a:t>
            </a:r>
            <a:endParaRPr lang="da-DK" sz="10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Ny organisationsstruktur</a:t>
            </a:r>
          </a:p>
          <a:p>
            <a:pPr marL="342900" lvl="0" indent="-342900">
              <a:lnSpc>
                <a:spcPct val="115000"/>
              </a:lnSpc>
              <a:spcAft>
                <a:spcPts val="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Nye vedtægter</a:t>
            </a:r>
          </a:p>
        </p:txBody>
      </p:sp>
      <p:sp>
        <p:nvSpPr>
          <p:cNvPr id="9" name="Afrundet rektangel 23">
            <a:extLst>
              <a:ext uri="{FF2B5EF4-FFF2-40B4-BE49-F238E27FC236}">
                <a16:creationId xmlns:a16="http://schemas.microsoft.com/office/drawing/2014/main" id="{ADCFB1C4-4D00-42A8-94F8-D58B1E337FB5}"/>
              </a:ext>
            </a:extLst>
          </p:cNvPr>
          <p:cNvSpPr/>
          <p:nvPr/>
        </p:nvSpPr>
        <p:spPr>
          <a:xfrm>
            <a:off x="5549543" y="4896663"/>
            <a:ext cx="3454400" cy="1771650"/>
          </a:xfrm>
          <a:prstGeom prst="roundRect">
            <a:avLst/>
          </a:prstGeom>
          <a:gradFill>
            <a:gsLst>
              <a:gs pos="0">
                <a:schemeClr val="accent1">
                  <a:tint val="50000"/>
                  <a:satMod val="300000"/>
                </a:schemeClr>
              </a:gs>
              <a:gs pos="0">
                <a:schemeClr val="accent1">
                  <a:tint val="37000"/>
                  <a:satMod val="300000"/>
                </a:schemeClr>
              </a:gs>
              <a:gs pos="4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a-DK" sz="1600" b="1" dirty="0">
                <a:effectLst/>
                <a:ea typeface="Calibri" panose="020F0502020204030204" pitchFamily="34" charset="0"/>
                <a:cs typeface="Times New Roman" panose="02020603050405020304" pitchFamily="18" charset="0"/>
              </a:rPr>
              <a:t>Hvornår?</a:t>
            </a:r>
            <a:endParaRPr lang="da-DK" sz="1000" dirty="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1. høringsrunde – møder 30.-31.10. – svarfrist 18.11.</a:t>
            </a:r>
          </a:p>
          <a:p>
            <a:pPr marL="342900" lvl="0" indent="-342900">
              <a:spcAft>
                <a:spcPts val="0"/>
              </a:spcAft>
              <a:buFont typeface="Symbol" panose="05050102010706020507" pitchFamily="18" charset="2"/>
              <a:buChar char=""/>
            </a:pPr>
            <a:r>
              <a:rPr lang="da-DK" sz="1000" dirty="0">
                <a:ea typeface="Calibri" panose="020F0502020204030204" pitchFamily="34" charset="0"/>
                <a:cs typeface="Times New Roman" panose="02020603050405020304" pitchFamily="18" charset="0"/>
              </a:rPr>
              <a:t>2. høringsrunde – februar.</a:t>
            </a:r>
            <a:endParaRPr lang="da-DK" sz="1000" dirty="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Til vedtagelse på repræsentantskabsmøde 28.04.19</a:t>
            </a:r>
          </a:p>
          <a:p>
            <a:pPr marL="342900" lvl="0" indent="-342900">
              <a:spcAft>
                <a:spcPts val="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Implementering i 2019-20.</a:t>
            </a:r>
          </a:p>
          <a:p>
            <a:pPr marL="342900" lvl="0" indent="-342900">
              <a:spcAft>
                <a:spcPts val="1000"/>
              </a:spcAft>
              <a:buFont typeface="Symbol" panose="05050102010706020507" pitchFamily="18" charset="2"/>
              <a:buChar char=""/>
            </a:pPr>
            <a:r>
              <a:rPr lang="da-DK" sz="1000" dirty="0">
                <a:effectLst/>
                <a:ea typeface="Calibri" panose="020F0502020204030204" pitchFamily="34" charset="0"/>
                <a:cs typeface="Times New Roman" panose="02020603050405020304" pitchFamily="18" charset="0"/>
              </a:rPr>
              <a:t>Fuldt implementeret </a:t>
            </a:r>
            <a:r>
              <a:rPr lang="da-DK" sz="1000" dirty="0">
                <a:ea typeface="Calibri" panose="020F0502020204030204" pitchFamily="34" charset="0"/>
                <a:cs typeface="Times New Roman" panose="02020603050405020304" pitchFamily="18" charset="0"/>
              </a:rPr>
              <a:t>inden </a:t>
            </a:r>
            <a:r>
              <a:rPr lang="da-DK" sz="1000" dirty="0" err="1">
                <a:ea typeface="Calibri" panose="020F0502020204030204" pitchFamily="34" charset="0"/>
                <a:cs typeface="Times New Roman" panose="02020603050405020304" pitchFamily="18" charset="0"/>
              </a:rPr>
              <a:t>Rep.møde</a:t>
            </a:r>
            <a:r>
              <a:rPr lang="da-DK" sz="1000" dirty="0">
                <a:ea typeface="Calibri" panose="020F0502020204030204" pitchFamily="34" charset="0"/>
                <a:cs typeface="Times New Roman" panose="02020603050405020304" pitchFamily="18" charset="0"/>
              </a:rPr>
              <a:t> 2020.</a:t>
            </a:r>
          </a:p>
          <a:p>
            <a:pPr marL="342900" lvl="0" indent="-342900">
              <a:spcAft>
                <a:spcPts val="1000"/>
              </a:spcAft>
              <a:buFont typeface="Symbol" panose="05050102010706020507" pitchFamily="18" charset="2"/>
              <a:buChar char=""/>
            </a:pPr>
            <a:r>
              <a:rPr lang="da-DK" sz="1000" dirty="0">
                <a:ea typeface="Calibri" panose="020F0502020204030204" pitchFamily="34" charset="0"/>
                <a:cs typeface="Times New Roman" panose="02020603050405020304" pitchFamily="18" charset="0"/>
              </a:rPr>
              <a:t>Evaluering 2. halvår 2020.</a:t>
            </a:r>
            <a:endParaRPr lang="da-DK" sz="1000" dirty="0">
              <a:effectLst/>
              <a:ea typeface="Calibri" panose="020F0502020204030204" pitchFamily="34" charset="0"/>
              <a:cs typeface="Times New Roman" panose="02020603050405020304" pitchFamily="18" charset="0"/>
            </a:endParaRPr>
          </a:p>
        </p:txBody>
      </p:sp>
      <p:pic>
        <p:nvPicPr>
          <p:cNvPr id="10" name="Billede 9" descr="Et billede, der indeholder skærmbillede&#10;&#10;Beskrivelse, der er oprettet med meget høj sikkerhed">
            <a:extLst>
              <a:ext uri="{FF2B5EF4-FFF2-40B4-BE49-F238E27FC236}">
                <a16:creationId xmlns:a16="http://schemas.microsoft.com/office/drawing/2014/main" id="{AB2919AF-FEC9-429F-AE85-0541D4257E43}"/>
              </a:ext>
            </a:extLst>
          </p:cNvPr>
          <p:cNvPicPr/>
          <p:nvPr/>
        </p:nvPicPr>
        <p:blipFill>
          <a:blip r:embed="rId4">
            <a:extLst>
              <a:ext uri="{28A0092B-C50C-407E-A947-70E740481C1C}">
                <a14:useLocalDpi xmlns:a14="http://schemas.microsoft.com/office/drawing/2010/main" val="0"/>
              </a:ext>
            </a:extLst>
          </a:blip>
          <a:stretch>
            <a:fillRect/>
          </a:stretch>
        </p:blipFill>
        <p:spPr>
          <a:xfrm>
            <a:off x="140057" y="3224881"/>
            <a:ext cx="5220000" cy="3239770"/>
          </a:xfrm>
          <a:prstGeom prst="rect">
            <a:avLst/>
          </a:prstGeom>
        </p:spPr>
      </p:pic>
      <p:sp>
        <p:nvSpPr>
          <p:cNvPr id="11" name="Afrundet rektangel 22">
            <a:extLst>
              <a:ext uri="{FF2B5EF4-FFF2-40B4-BE49-F238E27FC236}">
                <a16:creationId xmlns:a16="http://schemas.microsoft.com/office/drawing/2014/main" id="{A351266A-D58A-45D8-93BB-04263ED9AB72}"/>
              </a:ext>
            </a:extLst>
          </p:cNvPr>
          <p:cNvSpPr/>
          <p:nvPr/>
        </p:nvSpPr>
        <p:spPr>
          <a:xfrm>
            <a:off x="251520" y="2276872"/>
            <a:ext cx="1826832" cy="90702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da-DK" sz="1600" b="1" dirty="0">
              <a:effectLst/>
              <a:ea typeface="Calibri" panose="020F0502020204030204" pitchFamily="34" charset="0"/>
              <a:cs typeface="Times New Roman" panose="02020603050405020304" pitchFamily="18" charset="0"/>
            </a:endParaRPr>
          </a:p>
          <a:p>
            <a:pPr algn="ctr">
              <a:lnSpc>
                <a:spcPct val="115000"/>
              </a:lnSpc>
              <a:spcAft>
                <a:spcPts val="1000"/>
              </a:spcAft>
            </a:pPr>
            <a:r>
              <a:rPr lang="da-DK" sz="1600" b="1" dirty="0">
                <a:effectLst/>
                <a:ea typeface="Calibri" panose="020F0502020204030204" pitchFamily="34" charset="0"/>
                <a:cs typeface="Times New Roman" panose="02020603050405020304" pitchFamily="18" charset="0"/>
              </a:rPr>
              <a:t>Hvorfor?</a:t>
            </a:r>
          </a:p>
          <a:p>
            <a:pPr algn="ctr">
              <a:lnSpc>
                <a:spcPct val="115000"/>
              </a:lnSpc>
              <a:spcAft>
                <a:spcPts val="1000"/>
              </a:spcAft>
            </a:pPr>
            <a:r>
              <a:rPr lang="da-DK" sz="800" b="1" dirty="0">
                <a:ea typeface="Calibri" panose="020F0502020204030204" pitchFamily="34" charset="0"/>
                <a:cs typeface="Times New Roman" panose="02020603050405020304" pitchFamily="18" charset="0"/>
              </a:rPr>
              <a:t>Nedenfor fra Pixibogen om vores strategiaftale med DIF.</a:t>
            </a:r>
            <a:endParaRPr lang="da-DK" sz="800" dirty="0">
              <a:effectLst/>
              <a:ea typeface="Calibri" panose="020F0502020204030204" pitchFamily="34" charset="0"/>
              <a:cs typeface="Times New Roman" panose="02020603050405020304" pitchFamily="18" charset="0"/>
            </a:endParaRPr>
          </a:p>
          <a:p>
            <a:pPr lvl="0">
              <a:lnSpc>
                <a:spcPct val="115000"/>
              </a:lnSpc>
              <a:spcAft>
                <a:spcPts val="1000"/>
              </a:spcAft>
            </a:pPr>
            <a:endParaRPr lang="da-DK"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69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0206F1A-55A5-4CF5-916D-98A73F11B2B9}"/>
              </a:ext>
            </a:extLst>
          </p:cNvPr>
          <p:cNvPicPr>
            <a:picLocks noChangeAspect="1"/>
          </p:cNvPicPr>
          <p:nvPr/>
        </p:nvPicPr>
        <p:blipFill>
          <a:blip r:embed="rId3"/>
          <a:stretch>
            <a:fillRect/>
          </a:stretch>
        </p:blipFill>
        <p:spPr>
          <a:xfrm>
            <a:off x="7268498" y="3666812"/>
            <a:ext cx="1843299" cy="1876425"/>
          </a:xfrm>
          <a:prstGeom prst="rect">
            <a:avLst/>
          </a:prstGeom>
        </p:spPr>
      </p:pic>
      <p:sp>
        <p:nvSpPr>
          <p:cNvPr id="3" name="Rektangel 2"/>
          <p:cNvSpPr/>
          <p:nvPr/>
        </p:nvSpPr>
        <p:spPr>
          <a:xfrm>
            <a:off x="0" y="0"/>
            <a:ext cx="9144000" cy="1124744"/>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a:t>
            </a:r>
            <a:r>
              <a:rPr lang="da-DK" sz="20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Præsentation - ny struktur, nye vedtægter </a:t>
            </a:r>
            <a:r>
              <a:rPr lang="da-DK"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(reserve til pkt. 1)</a:t>
            </a:r>
          </a:p>
        </p:txBody>
      </p:sp>
      <p:pic>
        <p:nvPicPr>
          <p:cNvPr id="6" name="Billede 5" descr="DFF-RGB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164709" y="1248763"/>
            <a:ext cx="6207491" cy="2612285"/>
          </a:xfrm>
        </p:spPr>
        <p:txBody>
          <a:bodyPr anchor="t">
            <a:normAutofit fontScale="90000"/>
          </a:bodyPr>
          <a:lstStyle/>
          <a:p>
            <a:pPr algn="l"/>
            <a:r>
              <a:rPr lang="da-DK" sz="2200" b="1" dirty="0"/>
              <a:t>Vi har udarbejdet et forslag til en ny struktur og nye vedtægter for DFF.</a:t>
            </a:r>
            <a:br>
              <a:rPr lang="da-DK" sz="1600" b="1" dirty="0"/>
            </a:br>
            <a:br>
              <a:rPr lang="da-DK" sz="1600" b="1" dirty="0"/>
            </a:br>
            <a:r>
              <a:rPr lang="da-DK" sz="1600" dirty="0"/>
              <a:t>Vi har holdt 9 møder siden januar 2018 og klubinvolveringsmøder i marts. </a:t>
            </a:r>
            <a:br>
              <a:rPr lang="da-DK" sz="1600" dirty="0"/>
            </a:br>
            <a:r>
              <a:rPr lang="da-DK" sz="1600" dirty="0"/>
              <a:t>Udkast har været til høring i klubberne i oktober!</a:t>
            </a:r>
            <a:br>
              <a:rPr lang="da-DK" sz="1600" dirty="0"/>
            </a:br>
            <a:br>
              <a:rPr lang="da-DK" sz="1600" dirty="0"/>
            </a:br>
            <a:r>
              <a:rPr lang="da-DK" sz="2800" b="1" i="1" dirty="0"/>
              <a:t>Hvad er vigtigst i den ny struktur og de nye vedtægter:</a:t>
            </a:r>
            <a:br>
              <a:rPr lang="da-DK" sz="1200" b="1" dirty="0"/>
            </a:br>
            <a:br>
              <a:rPr lang="da-DK" sz="1200" b="1" dirty="0"/>
            </a:br>
            <a:br>
              <a:rPr lang="da-DK" sz="1600" i="1" dirty="0"/>
            </a:br>
            <a:br>
              <a:rPr lang="da-DK" sz="1600" i="1" dirty="0"/>
            </a:br>
            <a:br>
              <a:rPr lang="da-DK" sz="1600" i="1" dirty="0"/>
            </a:br>
            <a:br>
              <a:rPr lang="da-DK" sz="1600" i="1" dirty="0"/>
            </a:br>
            <a:br>
              <a:rPr lang="da-DK" sz="1600" i="1" dirty="0"/>
            </a:br>
            <a:br>
              <a:rPr lang="da-DK" sz="1600" i="1" dirty="0"/>
            </a:br>
            <a:br>
              <a:rPr lang="da-DK" sz="1600" dirty="0"/>
            </a:br>
            <a:br>
              <a:rPr lang="da-DK" sz="2800" b="1" dirty="0"/>
            </a:br>
            <a:endParaRPr lang="da-DK" sz="2800" b="1" dirty="0"/>
          </a:p>
        </p:txBody>
      </p:sp>
      <p:sp>
        <p:nvSpPr>
          <p:cNvPr id="9" name="Titel 6">
            <a:extLst>
              <a:ext uri="{FF2B5EF4-FFF2-40B4-BE49-F238E27FC236}">
                <a16:creationId xmlns:a16="http://schemas.microsoft.com/office/drawing/2014/main" id="{F5201D60-A770-42C6-8799-F963165FD9F6}"/>
              </a:ext>
            </a:extLst>
          </p:cNvPr>
          <p:cNvSpPr txBox="1">
            <a:spLocks/>
          </p:cNvSpPr>
          <p:nvPr/>
        </p:nvSpPr>
        <p:spPr>
          <a:xfrm>
            <a:off x="384192" y="3654724"/>
            <a:ext cx="7020780" cy="2324253"/>
          </a:xfrm>
          <a:prstGeom prst="rect">
            <a:avLst/>
          </a:prstGeom>
        </p:spPr>
        <p:txBody>
          <a:bodyPr vert="horz" lIns="91440" tIns="45720" rIns="91440" bIns="45720" rtlCol="0" anchor="t">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lvl="0" indent="-571500" algn="l">
              <a:buFont typeface="Wingdings" panose="05000000000000000000" pitchFamily="2" charset="2"/>
              <a:buChar char="ü"/>
            </a:pPr>
            <a:r>
              <a:rPr lang="da-DK" sz="5600" dirty="0"/>
              <a:t>Organisationen indrettes efter </a:t>
            </a:r>
            <a:r>
              <a:rPr lang="da-DK" sz="5600" b="1" dirty="0"/>
              <a:t>strategier og mål </a:t>
            </a:r>
            <a:r>
              <a:rPr lang="da-DK" sz="5600" dirty="0"/>
              <a:t>– fremfor at strategier og mål indrettes efter organisationen!</a:t>
            </a:r>
          </a:p>
          <a:p>
            <a:pPr algn="l"/>
            <a:endParaRPr lang="da-DK" sz="5600" dirty="0"/>
          </a:p>
          <a:p>
            <a:pPr marL="571500" lvl="0" indent="-571500" algn="l">
              <a:buFont typeface="Wingdings" panose="05000000000000000000" pitchFamily="2" charset="2"/>
              <a:buChar char="ü"/>
            </a:pPr>
            <a:r>
              <a:rPr lang="da-DK" sz="5600" b="1" dirty="0"/>
              <a:t>Opgave – og faglighedsstruktur</a:t>
            </a:r>
            <a:r>
              <a:rPr lang="da-DK" sz="5600" dirty="0"/>
              <a:t>: Vi vil være skarpere på, at man bliver valgt til at løse opgaver, og som valgt kan arbejde indenfor faglige områder. Opgaver skal ikke lande mellem stolene.</a:t>
            </a:r>
          </a:p>
          <a:p>
            <a:pPr algn="l"/>
            <a:endParaRPr lang="da-DK" sz="5600" dirty="0"/>
          </a:p>
          <a:p>
            <a:pPr marL="571500" lvl="0" indent="-571500" algn="l">
              <a:buFont typeface="Wingdings" panose="05000000000000000000" pitchFamily="2" charset="2"/>
              <a:buChar char="ü"/>
            </a:pPr>
            <a:r>
              <a:rPr lang="da-DK" sz="5600" dirty="0"/>
              <a:t>En </a:t>
            </a:r>
            <a:r>
              <a:rPr lang="da-DK" sz="5600" b="1" dirty="0"/>
              <a:t>fleksibel måde at koble opgaver på organisationen </a:t>
            </a:r>
            <a:r>
              <a:rPr lang="da-DK" sz="5600" dirty="0"/>
              <a:t>ud fra vores overordnede strategier og mål. Kommissorier for udvalg tages ud af vedtægterne og laves løbende af ledelsen. </a:t>
            </a:r>
          </a:p>
          <a:p>
            <a:pPr algn="l"/>
            <a:endParaRPr lang="da-DK" sz="5600" dirty="0"/>
          </a:p>
          <a:p>
            <a:pPr marL="571500" lvl="0" indent="-571500" algn="l">
              <a:buFont typeface="Wingdings" panose="05000000000000000000" pitchFamily="2" charset="2"/>
              <a:buChar char="ü"/>
            </a:pPr>
            <a:r>
              <a:rPr lang="da-DK" sz="5600" dirty="0"/>
              <a:t>At vi i højere grad er gearet til </a:t>
            </a:r>
            <a:r>
              <a:rPr lang="da-DK" sz="5600" b="1" dirty="0"/>
              <a:t>udviklingsopgaver</a:t>
            </a:r>
            <a:r>
              <a:rPr lang="da-DK" sz="5600" dirty="0"/>
              <a:t> på fleksibel vis. Vi skal kunne løfte udviklingsprojekter bedre, hvis vi skal flytte fægtesporten - og modtage ekstern støtte. Dog uden at driftsopgaver tabes på gulvet.</a:t>
            </a:r>
          </a:p>
          <a:p>
            <a:pPr algn="l"/>
            <a:r>
              <a:rPr lang="da-DK" sz="5600" dirty="0"/>
              <a:t> </a:t>
            </a:r>
          </a:p>
          <a:p>
            <a:pPr marL="571500" lvl="0" indent="-571500" algn="l">
              <a:buFont typeface="Wingdings" panose="05000000000000000000" pitchFamily="2" charset="2"/>
              <a:buChar char="ü"/>
            </a:pPr>
            <a:r>
              <a:rPr lang="da-DK" sz="5600" dirty="0"/>
              <a:t>En forbedret </a:t>
            </a:r>
            <a:r>
              <a:rPr lang="da-DK" sz="5600" b="1" dirty="0"/>
              <a:t>gennemsigtighed</a:t>
            </a:r>
            <a:r>
              <a:rPr lang="da-DK" sz="5600" dirty="0"/>
              <a:t> i organisationen og i vedtægternes form og indhold – fx valg til poster.</a:t>
            </a:r>
          </a:p>
          <a:p>
            <a:pPr algn="l"/>
            <a:br>
              <a:rPr lang="da-DK" sz="1200" b="1" dirty="0"/>
            </a:br>
            <a:br>
              <a:rPr lang="da-DK" sz="1200" b="1" dirty="0"/>
            </a:br>
            <a:br>
              <a:rPr lang="da-DK" sz="1600" i="1" dirty="0"/>
            </a:br>
            <a:br>
              <a:rPr lang="da-DK" sz="1600" i="1" dirty="0"/>
            </a:br>
            <a:br>
              <a:rPr lang="da-DK" sz="1600" i="1" dirty="0"/>
            </a:br>
            <a:br>
              <a:rPr lang="da-DK" sz="1600" i="1" dirty="0"/>
            </a:br>
            <a:br>
              <a:rPr lang="da-DK" sz="1600" i="1" dirty="0"/>
            </a:br>
            <a:br>
              <a:rPr lang="da-DK" sz="1600" i="1" dirty="0"/>
            </a:br>
            <a:br>
              <a:rPr lang="da-DK" sz="1600" dirty="0"/>
            </a:br>
            <a:br>
              <a:rPr lang="da-DK" sz="2800" b="1" dirty="0"/>
            </a:br>
            <a:endParaRPr lang="da-DK" sz="2800" b="1" dirty="0"/>
          </a:p>
        </p:txBody>
      </p:sp>
      <p:pic>
        <p:nvPicPr>
          <p:cNvPr id="4" name="Billede 3" descr="Et billede, der indeholder beklædning&#10;&#10;Beskrivelse, der er oprettet med høj sikkerhed">
            <a:extLst>
              <a:ext uri="{FF2B5EF4-FFF2-40B4-BE49-F238E27FC236}">
                <a16:creationId xmlns:a16="http://schemas.microsoft.com/office/drawing/2014/main" id="{10CCF71F-C517-4D1B-9839-3F74134E7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779" y="1393527"/>
            <a:ext cx="2524125" cy="1809750"/>
          </a:xfrm>
          <a:prstGeom prst="rect">
            <a:avLst/>
          </a:prstGeom>
        </p:spPr>
      </p:pic>
    </p:spTree>
    <p:extLst>
      <p:ext uri="{BB962C8B-B14F-4D97-AF65-F5344CB8AC3E}">
        <p14:creationId xmlns:p14="http://schemas.microsoft.com/office/powerpoint/2010/main" val="55240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a:t>
            </a: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Præsentation </a:t>
            </a:r>
            <a:r>
              <a:rPr lang="da-DK"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 ny STRUKTUR (reserve til pkt. 1)</a:t>
            </a: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359532" y="1238659"/>
            <a:ext cx="8424936" cy="720080"/>
          </a:xfrm>
        </p:spPr>
        <p:txBody>
          <a:bodyPr anchor="ctr">
            <a:normAutofit/>
          </a:bodyPr>
          <a:lstStyle/>
          <a:p>
            <a:pPr algn="l"/>
            <a:r>
              <a:rPr lang="da-DK" sz="2800" b="1" dirty="0"/>
              <a:t>Her er vores forslag til en ny organisationsstruktur i DFF</a:t>
            </a:r>
          </a:p>
        </p:txBody>
      </p:sp>
      <p:pic>
        <p:nvPicPr>
          <p:cNvPr id="2" name="Billede 1">
            <a:extLst>
              <a:ext uri="{FF2B5EF4-FFF2-40B4-BE49-F238E27FC236}">
                <a16:creationId xmlns:a16="http://schemas.microsoft.com/office/drawing/2014/main" id="{C797E066-4936-457D-8158-ECA60E7B658F}"/>
              </a:ext>
            </a:extLst>
          </p:cNvPr>
          <p:cNvPicPr>
            <a:picLocks noChangeAspect="1"/>
          </p:cNvPicPr>
          <p:nvPr/>
        </p:nvPicPr>
        <p:blipFill>
          <a:blip r:embed="rId4"/>
          <a:stretch>
            <a:fillRect/>
          </a:stretch>
        </p:blipFill>
        <p:spPr>
          <a:xfrm>
            <a:off x="107504" y="1994504"/>
            <a:ext cx="8892480" cy="4746726"/>
          </a:xfrm>
          <a:prstGeom prst="rect">
            <a:avLst/>
          </a:prstGeom>
        </p:spPr>
      </p:pic>
    </p:spTree>
    <p:extLst>
      <p:ext uri="{BB962C8B-B14F-4D97-AF65-F5344CB8AC3E}">
        <p14:creationId xmlns:p14="http://schemas.microsoft.com/office/powerpoint/2010/main" val="12105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a:t>
            </a: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Præsentation - </a:t>
            </a:r>
            <a:r>
              <a:rPr lang="da-DK"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ny STRUKTUR (reserve til pkt. 1)</a:t>
            </a: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240775" y="1124744"/>
            <a:ext cx="8424936" cy="462149"/>
          </a:xfrm>
        </p:spPr>
        <p:txBody>
          <a:bodyPr anchor="ctr">
            <a:normAutofit/>
          </a:bodyPr>
          <a:lstStyle/>
          <a:p>
            <a:pPr algn="l"/>
            <a:r>
              <a:rPr lang="da-DK" sz="1600" b="1" dirty="0"/>
              <a:t>Organisationen med drifts- &amp; udviklingsopgaver, strategiaftaleindsatser og medarbejdere:</a:t>
            </a:r>
          </a:p>
        </p:txBody>
      </p:sp>
      <p:pic>
        <p:nvPicPr>
          <p:cNvPr id="8" name="Billede 7">
            <a:extLst>
              <a:ext uri="{FF2B5EF4-FFF2-40B4-BE49-F238E27FC236}">
                <a16:creationId xmlns:a16="http://schemas.microsoft.com/office/drawing/2014/main" id="{D3977CD5-8A02-4E4B-B54C-5FA0E23CC206}"/>
              </a:ext>
            </a:extLst>
          </p:cNvPr>
          <p:cNvPicPr/>
          <p:nvPr/>
        </p:nvPicPr>
        <p:blipFill>
          <a:blip r:embed="rId4">
            <a:extLst>
              <a:ext uri="{28A0092B-C50C-407E-A947-70E740481C1C}">
                <a14:useLocalDpi xmlns:a14="http://schemas.microsoft.com/office/drawing/2010/main" val="0"/>
              </a:ext>
            </a:extLst>
          </a:blip>
          <a:stretch>
            <a:fillRect/>
          </a:stretch>
        </p:blipFill>
        <p:spPr>
          <a:xfrm>
            <a:off x="344736" y="1586893"/>
            <a:ext cx="8531860" cy="5040000"/>
          </a:xfrm>
          <a:prstGeom prst="rect">
            <a:avLst/>
          </a:prstGeom>
        </p:spPr>
      </p:pic>
    </p:spTree>
    <p:extLst>
      <p:ext uri="{BB962C8B-B14F-4D97-AF65-F5344CB8AC3E}">
        <p14:creationId xmlns:p14="http://schemas.microsoft.com/office/powerpoint/2010/main" val="222087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1) Mere om baggrunden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304294" y="1525073"/>
            <a:ext cx="8250343" cy="4784247"/>
          </a:xfrm>
        </p:spPr>
        <p:txBody>
          <a:bodyPr anchor="t">
            <a:normAutofit/>
          </a:bodyPr>
          <a:lstStyle/>
          <a:p>
            <a:pPr algn="l"/>
            <a:r>
              <a:rPr lang="da-DK" sz="1800" b="1" dirty="0">
                <a:solidFill>
                  <a:srgbClr val="0070C0"/>
                </a:solidFill>
              </a:rPr>
              <a:t>Mere om baggrunden for forslagene om ny organisation og nye vedtægter – v. Jan Sylvest. </a:t>
            </a:r>
            <a:br>
              <a:rPr lang="da-DK" sz="1800" b="1" dirty="0">
                <a:solidFill>
                  <a:srgbClr val="0070C0"/>
                </a:solidFill>
              </a:rPr>
            </a:br>
            <a:br>
              <a:rPr lang="da-DK" sz="1800" b="1" dirty="0">
                <a:solidFill>
                  <a:srgbClr val="0070C0"/>
                </a:solidFill>
              </a:rPr>
            </a:br>
            <a:r>
              <a:rPr lang="da-DK" sz="2000" dirty="0">
                <a:solidFill>
                  <a:srgbClr val="FF0000"/>
                </a:solidFill>
              </a:rPr>
              <a:t>Hvorfor gør vi det her? Drømmen og visionen. </a:t>
            </a:r>
            <a:br>
              <a:rPr lang="da-DK" sz="2000" dirty="0">
                <a:solidFill>
                  <a:srgbClr val="FF0000"/>
                </a:solidFill>
              </a:rPr>
            </a:br>
            <a:r>
              <a:rPr lang="da-DK" sz="2000" dirty="0">
                <a:solidFill>
                  <a:srgbClr val="FF0000"/>
                </a:solidFill>
              </a:rPr>
              <a:t>Hvordan kan man se sig selv mere i det?  </a:t>
            </a:r>
            <a:br>
              <a:rPr lang="da-DK" sz="2000" b="1" dirty="0">
                <a:solidFill>
                  <a:srgbClr val="FF0000"/>
                </a:solidFill>
              </a:rPr>
            </a:br>
            <a:endParaRPr lang="da-DK" sz="2000" b="1" dirty="0">
              <a:solidFill>
                <a:srgbClr val="FF0000"/>
              </a:solidFill>
            </a:endParaRPr>
          </a:p>
        </p:txBody>
      </p:sp>
      <p:sp>
        <p:nvSpPr>
          <p:cNvPr id="8" name="Titel 6">
            <a:extLst>
              <a:ext uri="{FF2B5EF4-FFF2-40B4-BE49-F238E27FC236}">
                <a16:creationId xmlns:a16="http://schemas.microsoft.com/office/drawing/2014/main" id="{6206BA77-1818-4E5C-AFBD-848C59A642BF}"/>
              </a:ext>
            </a:extLst>
          </p:cNvPr>
          <p:cNvSpPr txBox="1">
            <a:spLocks/>
          </p:cNvSpPr>
          <p:nvPr/>
        </p:nvSpPr>
        <p:spPr>
          <a:xfrm>
            <a:off x="4429466" y="2560319"/>
            <a:ext cx="3536289" cy="20293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2800" b="1" dirty="0">
              <a:solidFill>
                <a:srgbClr val="00B050"/>
              </a:solidFill>
            </a:endParaRPr>
          </a:p>
        </p:txBody>
      </p:sp>
      <p:pic>
        <p:nvPicPr>
          <p:cNvPr id="2" name="Billede 1">
            <a:extLst>
              <a:ext uri="{FF2B5EF4-FFF2-40B4-BE49-F238E27FC236}">
                <a16:creationId xmlns:a16="http://schemas.microsoft.com/office/drawing/2014/main" id="{42307DF3-CC1E-4601-9386-3D8FF5CC40EC}"/>
              </a:ext>
            </a:extLst>
          </p:cNvPr>
          <p:cNvPicPr>
            <a:picLocks noChangeAspect="1"/>
          </p:cNvPicPr>
          <p:nvPr/>
        </p:nvPicPr>
        <p:blipFill>
          <a:blip r:embed="rId4"/>
          <a:stretch>
            <a:fillRect/>
          </a:stretch>
        </p:blipFill>
        <p:spPr>
          <a:xfrm>
            <a:off x="3588296" y="3284984"/>
            <a:ext cx="5218628" cy="3237257"/>
          </a:xfrm>
          <a:prstGeom prst="rect">
            <a:avLst/>
          </a:prstGeom>
        </p:spPr>
      </p:pic>
      <p:pic>
        <p:nvPicPr>
          <p:cNvPr id="10" name="Billede 9">
            <a:extLst>
              <a:ext uri="{FF2B5EF4-FFF2-40B4-BE49-F238E27FC236}">
                <a16:creationId xmlns:a16="http://schemas.microsoft.com/office/drawing/2014/main" id="{A8D9B33C-5184-4A37-AA4C-F2F96DDF2F25}"/>
              </a:ext>
            </a:extLst>
          </p:cNvPr>
          <p:cNvPicPr>
            <a:picLocks noChangeAspect="1"/>
          </p:cNvPicPr>
          <p:nvPr/>
        </p:nvPicPr>
        <p:blipFill>
          <a:blip r:embed="rId5"/>
          <a:stretch>
            <a:fillRect/>
          </a:stretch>
        </p:blipFill>
        <p:spPr>
          <a:xfrm>
            <a:off x="340569" y="3917196"/>
            <a:ext cx="2857500" cy="1600200"/>
          </a:xfrm>
          <a:prstGeom prst="rect">
            <a:avLst/>
          </a:prstGeom>
        </p:spPr>
      </p:pic>
    </p:spTree>
    <p:extLst>
      <p:ext uri="{BB962C8B-B14F-4D97-AF65-F5344CB8AC3E}">
        <p14:creationId xmlns:p14="http://schemas.microsoft.com/office/powerpoint/2010/main" val="278699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4016"/>
            <a:ext cx="1619672" cy="717363"/>
          </a:xfrm>
          <a:prstGeom prst="rect">
            <a:avLst/>
          </a:prstGeom>
          <a:noFill/>
          <a:ln>
            <a:noFill/>
          </a:ln>
        </p:spPr>
      </p:pic>
      <p:sp>
        <p:nvSpPr>
          <p:cNvPr id="2" name="Tekstfelt 1"/>
          <p:cNvSpPr txBox="1"/>
          <p:nvPr/>
        </p:nvSpPr>
        <p:spPr>
          <a:xfrm>
            <a:off x="308040" y="144016"/>
            <a:ext cx="68562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chemeClr val="bg1">
                    <a:lumMod val="75000"/>
                  </a:schemeClr>
                </a:solidFill>
                <a:effectLst/>
                <a:uLnTx/>
                <a:uFillTx/>
                <a:latin typeface="Calibri"/>
                <a:ea typeface="+mn-ea"/>
                <a:cs typeface="+mn-cs"/>
              </a:rPr>
              <a:t>1) Hvorfor ny organisation?</a:t>
            </a:r>
            <a:endParaRPr kumimoji="0" lang="en-GB" sz="3600" b="1" i="0" u="none" strike="noStrike" kern="1200" cap="none" spc="0" normalizeH="0" baseline="0" noProof="0" dirty="0">
              <a:ln>
                <a:noFill/>
              </a:ln>
              <a:solidFill>
                <a:schemeClr val="bg1">
                  <a:lumMod val="75000"/>
                </a:schemeClr>
              </a:solidFill>
              <a:effectLst/>
              <a:uLnTx/>
              <a:uFillTx/>
              <a:latin typeface="Calibri"/>
              <a:ea typeface="+mn-ea"/>
              <a:cs typeface="+mn-cs"/>
            </a:endParaRPr>
          </a:p>
        </p:txBody>
      </p:sp>
      <p:graphicFrame>
        <p:nvGraphicFramePr>
          <p:cNvPr id="9" name="Diagram 8">
            <a:extLst>
              <a:ext uri="{FF2B5EF4-FFF2-40B4-BE49-F238E27FC236}">
                <a16:creationId xmlns:a16="http://schemas.microsoft.com/office/drawing/2014/main" id="{5995BFDC-6954-4B61-96A3-DD449F69B117}"/>
              </a:ext>
            </a:extLst>
          </p:cNvPr>
          <p:cNvGraphicFramePr/>
          <p:nvPr>
            <p:extLst/>
          </p:nvPr>
        </p:nvGraphicFramePr>
        <p:xfrm>
          <a:off x="125760" y="1283755"/>
          <a:ext cx="889248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119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2) Hvad har vi ændret?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211033" y="1385392"/>
            <a:ext cx="8352928" cy="2698001"/>
          </a:xfrm>
        </p:spPr>
        <p:txBody>
          <a:bodyPr anchor="t">
            <a:normAutofit fontScale="90000"/>
          </a:bodyPr>
          <a:lstStyle/>
          <a:p>
            <a:pPr algn="l"/>
            <a:br>
              <a:rPr lang="da-DK" sz="1800" b="1" dirty="0">
                <a:solidFill>
                  <a:srgbClr val="0070C0"/>
                </a:solidFill>
              </a:rPr>
            </a:br>
            <a:r>
              <a:rPr lang="da-DK" sz="1800" b="1" dirty="0">
                <a:solidFill>
                  <a:srgbClr val="0070C0"/>
                </a:solidFill>
              </a:rPr>
              <a:t>På baggrund af høringssvarene har Bestyrelsen ændret nogle til i forslag til vedtægter</a:t>
            </a:r>
            <a:br>
              <a:rPr lang="da-DK" sz="1800" b="1" dirty="0">
                <a:solidFill>
                  <a:srgbClr val="0070C0"/>
                </a:solidFill>
              </a:rPr>
            </a:br>
            <a:r>
              <a:rPr lang="da-DK" sz="1800" b="1" dirty="0">
                <a:solidFill>
                  <a:srgbClr val="0070C0"/>
                </a:solidFill>
              </a:rPr>
              <a:t>(der er også ting, der ikke er ændret).</a:t>
            </a:r>
            <a:br>
              <a:rPr lang="da-DK" sz="1800" b="1" dirty="0">
                <a:solidFill>
                  <a:srgbClr val="0070C0"/>
                </a:solidFill>
              </a:rPr>
            </a:br>
            <a:br>
              <a:rPr lang="da-DK" sz="1800" b="1" dirty="0">
                <a:solidFill>
                  <a:srgbClr val="0070C0"/>
                </a:solidFill>
              </a:rPr>
            </a:br>
            <a:r>
              <a:rPr lang="da-DK" sz="1800" b="1" dirty="0">
                <a:solidFill>
                  <a:srgbClr val="00B050"/>
                </a:solidFill>
              </a:rPr>
              <a:t>Begrundede svar er givet på første høringsmøde og i gensvar til skriftlige høringssvar (</a:t>
            </a:r>
            <a:r>
              <a:rPr lang="da-DK" sz="1800" b="1" dirty="0">
                <a:solidFill>
                  <a:srgbClr val="00B050"/>
                </a:solidFill>
                <a:hlinkClick r:id="rId4"/>
              </a:rPr>
              <a:t>link</a:t>
            </a:r>
            <a:r>
              <a:rPr lang="da-DK" sz="1800" b="1" dirty="0">
                <a:solidFill>
                  <a:srgbClr val="00B050"/>
                </a:solidFill>
              </a:rPr>
              <a:t>).</a:t>
            </a:r>
            <a:br>
              <a:rPr lang="da-DK" sz="1800" b="1" dirty="0">
                <a:solidFill>
                  <a:srgbClr val="00B050"/>
                </a:solidFill>
              </a:rPr>
            </a:br>
            <a:br>
              <a:rPr lang="da-DK" sz="1800" b="1" dirty="0">
                <a:solidFill>
                  <a:srgbClr val="00B050"/>
                </a:solidFill>
              </a:rPr>
            </a:br>
            <a:r>
              <a:rPr lang="da-DK" sz="1800" b="1" dirty="0">
                <a:solidFill>
                  <a:srgbClr val="00B050"/>
                </a:solidFill>
              </a:rPr>
              <a:t>Svar, debat og kommentarer er indarbejdet i lovbemærkninger (</a:t>
            </a:r>
            <a:r>
              <a:rPr lang="da-DK" sz="1800" b="1" dirty="0">
                <a:solidFill>
                  <a:srgbClr val="00B050"/>
                </a:solidFill>
                <a:hlinkClick r:id="rId5"/>
              </a:rPr>
              <a:t>link</a:t>
            </a:r>
            <a:r>
              <a:rPr lang="da-DK" sz="1800" b="1" dirty="0">
                <a:solidFill>
                  <a:srgbClr val="00B050"/>
                </a:solidFill>
              </a:rPr>
              <a:t>).</a:t>
            </a:r>
            <a:br>
              <a:rPr lang="da-DK" sz="1800" b="1" dirty="0">
                <a:solidFill>
                  <a:srgbClr val="00B050"/>
                </a:solidFill>
              </a:rPr>
            </a:br>
            <a:br>
              <a:rPr lang="da-DK" sz="1800" b="1" dirty="0">
                <a:solidFill>
                  <a:srgbClr val="00B050"/>
                </a:solidFill>
              </a:rPr>
            </a:br>
            <a:r>
              <a:rPr lang="da-DK" sz="1800" b="1" dirty="0">
                <a:solidFill>
                  <a:srgbClr val="00B050"/>
                </a:solidFill>
              </a:rPr>
              <a:t>Ændringer er implementeret i revideret forslag til nye vedtægter (</a:t>
            </a:r>
            <a:r>
              <a:rPr lang="da-DK" sz="1800" b="1" dirty="0">
                <a:solidFill>
                  <a:srgbClr val="00B050"/>
                </a:solidFill>
                <a:hlinkClick r:id="rId6"/>
              </a:rPr>
              <a:t>link</a:t>
            </a:r>
            <a:r>
              <a:rPr lang="da-DK" sz="1800" b="1" dirty="0">
                <a:solidFill>
                  <a:srgbClr val="00B050"/>
                </a:solidFill>
              </a:rPr>
              <a:t>).</a:t>
            </a:r>
          </a:p>
        </p:txBody>
      </p:sp>
      <p:pic>
        <p:nvPicPr>
          <p:cNvPr id="10" name="Billede 9">
            <a:extLst>
              <a:ext uri="{FF2B5EF4-FFF2-40B4-BE49-F238E27FC236}">
                <a16:creationId xmlns:a16="http://schemas.microsoft.com/office/drawing/2014/main" id="{DB6A8C10-FB95-4699-8DE4-F8A2CC4AC6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6087" y="3861048"/>
            <a:ext cx="4324223" cy="2880000"/>
          </a:xfrm>
          <a:prstGeom prst="rect">
            <a:avLst/>
          </a:prstGeom>
        </p:spPr>
      </p:pic>
      <p:sp>
        <p:nvSpPr>
          <p:cNvPr id="11" name="Titel 6">
            <a:extLst>
              <a:ext uri="{FF2B5EF4-FFF2-40B4-BE49-F238E27FC236}">
                <a16:creationId xmlns:a16="http://schemas.microsoft.com/office/drawing/2014/main" id="{59C0068F-84A0-4F99-AA0B-E64F79B62CF8}"/>
              </a:ext>
            </a:extLst>
          </p:cNvPr>
          <p:cNvSpPr txBox="1">
            <a:spLocks/>
          </p:cNvSpPr>
          <p:nvPr/>
        </p:nvSpPr>
        <p:spPr>
          <a:xfrm>
            <a:off x="273690" y="3861048"/>
            <a:ext cx="3976472"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endParaRPr lang="da-DK" sz="1800" b="1" dirty="0">
              <a:solidFill>
                <a:srgbClr val="00B050"/>
              </a:solidFill>
            </a:endParaRPr>
          </a:p>
        </p:txBody>
      </p:sp>
      <p:sp>
        <p:nvSpPr>
          <p:cNvPr id="12" name="Titel 6">
            <a:extLst>
              <a:ext uri="{FF2B5EF4-FFF2-40B4-BE49-F238E27FC236}">
                <a16:creationId xmlns:a16="http://schemas.microsoft.com/office/drawing/2014/main" id="{235D11DA-06A3-4570-BAF9-41BE3DA7E142}"/>
              </a:ext>
            </a:extLst>
          </p:cNvPr>
          <p:cNvSpPr txBox="1">
            <a:spLocks/>
          </p:cNvSpPr>
          <p:nvPr/>
        </p:nvSpPr>
        <p:spPr>
          <a:xfrm>
            <a:off x="395536" y="3789040"/>
            <a:ext cx="3520008"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r>
              <a:rPr lang="da-DK" sz="1800" b="1" dirty="0">
                <a:solidFill>
                  <a:srgbClr val="0070C0"/>
                </a:solidFill>
              </a:rPr>
              <a:t>I det følgende gennemgår vi </a:t>
            </a:r>
          </a:p>
          <a:p>
            <a:pPr algn="l"/>
            <a:endParaRPr lang="da-DK" sz="1800" b="1" dirty="0">
              <a:solidFill>
                <a:srgbClr val="0070C0"/>
              </a:solidFill>
            </a:endParaRPr>
          </a:p>
          <a:p>
            <a:pPr marL="342900" indent="-342900" algn="l">
              <a:buAutoNum type="alphaLcParenR"/>
            </a:pPr>
            <a:r>
              <a:rPr lang="da-DK" sz="1800" b="1" dirty="0">
                <a:solidFill>
                  <a:srgbClr val="0070C0"/>
                </a:solidFill>
              </a:rPr>
              <a:t>Hvilke specifikke ændringer?</a:t>
            </a:r>
          </a:p>
          <a:p>
            <a:pPr marL="342900" indent="-342900" algn="l">
              <a:buAutoNum type="alphaLcParenR"/>
            </a:pPr>
            <a:r>
              <a:rPr lang="da-DK" sz="1800" b="1" dirty="0">
                <a:solidFill>
                  <a:srgbClr val="0070C0"/>
                </a:solidFill>
              </a:rPr>
              <a:t>Hvorfor de er ændret?</a:t>
            </a:r>
          </a:p>
          <a:p>
            <a:pPr algn="l"/>
            <a:endParaRPr lang="da-DK" sz="1800" b="1" dirty="0">
              <a:solidFill>
                <a:srgbClr val="0070C0"/>
              </a:solidFill>
            </a:endParaRPr>
          </a:p>
          <a:p>
            <a:pPr algn="l"/>
            <a:r>
              <a:rPr lang="da-DK" sz="1800" b="1" dirty="0">
                <a:solidFill>
                  <a:srgbClr val="0070C0"/>
                </a:solidFill>
              </a:rPr>
              <a:t>Kommentér eller spørg gerne undervejs</a:t>
            </a:r>
            <a:endParaRPr lang="da-DK" sz="1800" b="1" dirty="0">
              <a:solidFill>
                <a:srgbClr val="00B050"/>
              </a:solidFill>
            </a:endParaRPr>
          </a:p>
        </p:txBody>
      </p:sp>
    </p:spTree>
    <p:extLst>
      <p:ext uri="{BB962C8B-B14F-4D97-AF65-F5344CB8AC3E}">
        <p14:creationId xmlns:p14="http://schemas.microsoft.com/office/powerpoint/2010/main" val="100930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2) Hvad har vi ændret? § for §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179512" y="1379071"/>
            <a:ext cx="3312368" cy="2698001"/>
          </a:xfrm>
        </p:spPr>
        <p:txBody>
          <a:bodyPr anchor="t">
            <a:noAutofit/>
          </a:bodyPr>
          <a:lstStyle/>
          <a:p>
            <a:pPr algn="l"/>
            <a:br>
              <a:rPr lang="da-DK" sz="1800" b="1" dirty="0">
                <a:solidFill>
                  <a:srgbClr val="0070C0"/>
                </a:solidFill>
              </a:rPr>
            </a:br>
            <a:r>
              <a:rPr lang="da-DK" sz="1800" b="1" dirty="0"/>
              <a:t>§ 9 stk. 1:</a:t>
            </a:r>
            <a:r>
              <a:rPr lang="da-DK" sz="1800" dirty="0"/>
              <a:t> Fægtere kan kun have licens hos én forening. </a:t>
            </a:r>
            <a:br>
              <a:rPr lang="da-DK" sz="1800" dirty="0"/>
            </a:br>
            <a:r>
              <a:rPr lang="da-DK" sz="1800" dirty="0"/>
              <a:t> </a:t>
            </a:r>
            <a:br>
              <a:rPr lang="da-DK" sz="1800" dirty="0"/>
            </a:br>
            <a:r>
              <a:rPr lang="da-DK" sz="1800" dirty="0"/>
              <a:t>Ændret til:</a:t>
            </a:r>
            <a:br>
              <a:rPr lang="da-DK" sz="1800" dirty="0"/>
            </a:br>
            <a:r>
              <a:rPr lang="da-DK" sz="1800" dirty="0"/>
              <a:t> </a:t>
            </a:r>
            <a:br>
              <a:rPr lang="da-DK" sz="1800" dirty="0"/>
            </a:br>
            <a:r>
              <a:rPr lang="da-DK" sz="1800" i="1" dirty="0"/>
              <a:t>Fægtere kan kun have licens hos én forening </a:t>
            </a:r>
            <a:r>
              <a:rPr lang="da-DK" sz="1800" i="1" dirty="0">
                <a:solidFill>
                  <a:srgbClr val="0070C0"/>
                </a:solidFill>
              </a:rPr>
              <a:t>under Dansk Fægte-Forbund.</a:t>
            </a:r>
            <a:br>
              <a:rPr lang="da-DK" sz="1800" dirty="0"/>
            </a:br>
            <a:endParaRPr lang="da-DK" sz="1800" b="1" dirty="0">
              <a:solidFill>
                <a:srgbClr val="00B050"/>
              </a:solidFill>
            </a:endParaRPr>
          </a:p>
        </p:txBody>
      </p:sp>
      <p:sp>
        <p:nvSpPr>
          <p:cNvPr id="5" name="Titel 6">
            <a:extLst>
              <a:ext uri="{FF2B5EF4-FFF2-40B4-BE49-F238E27FC236}">
                <a16:creationId xmlns:a16="http://schemas.microsoft.com/office/drawing/2014/main" id="{2A4EBECF-AA2F-4755-B3C9-DEFDD649A189}"/>
              </a:ext>
            </a:extLst>
          </p:cNvPr>
          <p:cNvSpPr txBox="1">
            <a:spLocks/>
          </p:cNvSpPr>
          <p:nvPr/>
        </p:nvSpPr>
        <p:spPr>
          <a:xfrm>
            <a:off x="4644008" y="1484784"/>
            <a:ext cx="3312368"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endParaRPr lang="da-DK" sz="1800" b="1" dirty="0">
              <a:solidFill>
                <a:srgbClr val="00B050"/>
              </a:solidFill>
            </a:endParaRPr>
          </a:p>
        </p:txBody>
      </p:sp>
      <p:sp>
        <p:nvSpPr>
          <p:cNvPr id="2" name="Rektangel 1">
            <a:extLst>
              <a:ext uri="{FF2B5EF4-FFF2-40B4-BE49-F238E27FC236}">
                <a16:creationId xmlns:a16="http://schemas.microsoft.com/office/drawing/2014/main" id="{9189C3AD-91A8-4622-83B9-EF2E8CAC1399}"/>
              </a:ext>
            </a:extLst>
          </p:cNvPr>
          <p:cNvSpPr/>
          <p:nvPr/>
        </p:nvSpPr>
        <p:spPr>
          <a:xfrm>
            <a:off x="4672758" y="1676415"/>
            <a:ext cx="3960440" cy="4801314"/>
          </a:xfrm>
          <a:prstGeom prst="rect">
            <a:avLst/>
          </a:prstGeom>
        </p:spPr>
        <p:txBody>
          <a:bodyPr wrap="square">
            <a:spAutoFit/>
          </a:bodyPr>
          <a:lstStyle/>
          <a:p>
            <a:pPr>
              <a:spcAft>
                <a:spcPts val="0"/>
              </a:spcAft>
            </a:pPr>
            <a:r>
              <a:rPr lang="da-DK" b="1" dirty="0">
                <a:latin typeface="Calibri" panose="020F0502020204030204" pitchFamily="34" charset="0"/>
                <a:ea typeface="Calibri" panose="020F0502020204030204" pitchFamily="34" charset="0"/>
                <a:cs typeface="Times New Roman" panose="02020603050405020304" pitchFamily="18" charset="0"/>
              </a:rPr>
              <a:t>§ 10 stk. 6: </a:t>
            </a:r>
            <a:r>
              <a:rPr lang="da-DK" dirty="0">
                <a:latin typeface="Calibri" panose="020F0502020204030204" pitchFamily="34" charset="0"/>
                <a:ea typeface="Calibri" panose="020F0502020204030204" pitchFamily="34" charset="0"/>
                <a:cs typeface="Times New Roman" panose="02020603050405020304" pitchFamily="18" charset="0"/>
              </a:rPr>
              <a:t>I Hold-DM må hvert hold (3+1) maksimalt have én deltager uden dansk statsborgerskab, og denne fægter skal have haft folkeregisteradresse i Danmark, gyldig national licens og medlemskab af den pågældende klub i mindst 3 måneder inden stævnet.</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b="1" dirty="0">
                <a:latin typeface="Calibri" panose="020F0502020204030204" pitchFamily="34" charset="0"/>
                <a:ea typeface="Calibri" panose="020F0502020204030204" pitchFamily="34"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Ændret til:</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i="1" dirty="0">
                <a:latin typeface="Calibri" panose="020F0502020204030204" pitchFamily="34" charset="0"/>
                <a:ea typeface="Calibri" panose="020F0502020204030204" pitchFamily="34" charset="0"/>
                <a:cs typeface="Calibri" panose="020F0502020204030204" pitchFamily="34" charset="0"/>
              </a:rPr>
              <a:t>I Hold-DM må hvert hold (3+1) maksimalt have én deltager uden dansk statsborgerskab, og denne fægter skal have haft folkeregisteradresse i Danmark, gyldig </a:t>
            </a:r>
            <a:r>
              <a:rPr lang="da-DK" i="1" dirty="0">
                <a:solidFill>
                  <a:srgbClr val="0070C0"/>
                </a:solidFill>
                <a:latin typeface="Calibri" panose="020F0502020204030204" pitchFamily="34" charset="0"/>
                <a:ea typeface="Calibri" panose="020F0502020204030204" pitchFamily="34" charset="0"/>
                <a:cs typeface="Calibri" panose="020F0502020204030204" pitchFamily="34" charset="0"/>
              </a:rPr>
              <a:t>dansk </a:t>
            </a:r>
            <a:r>
              <a:rPr lang="da-DK" i="1" dirty="0">
                <a:latin typeface="Calibri" panose="020F0502020204030204" pitchFamily="34" charset="0"/>
                <a:ea typeface="Calibri" panose="020F0502020204030204" pitchFamily="34" charset="0"/>
                <a:cs typeface="Calibri" panose="020F0502020204030204" pitchFamily="34" charset="0"/>
              </a:rPr>
              <a:t>licens og medlemskab af den pågældende klub i mindst 3 måneder inden stævnet.</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915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2) Hvad har vi ændret? § for §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179512" y="1379071"/>
            <a:ext cx="3312368" cy="2698001"/>
          </a:xfrm>
        </p:spPr>
        <p:txBody>
          <a:bodyPr anchor="t">
            <a:noAutofit/>
          </a:bodyPr>
          <a:lstStyle/>
          <a:p>
            <a:pPr algn="l"/>
            <a:br>
              <a:rPr lang="da-DK" sz="1400" b="1" dirty="0">
                <a:solidFill>
                  <a:srgbClr val="0070C0"/>
                </a:solidFill>
              </a:rPr>
            </a:br>
            <a:r>
              <a:rPr lang="da-DK" sz="1400" b="1" dirty="0"/>
              <a:t>§ 12 stk. 9:</a:t>
            </a:r>
            <a:r>
              <a:rPr lang="da-DK" sz="1400" dirty="0"/>
              <a:t> Medlemmer af foreninger under Dansk Fægte-Forbund, der ønsker valg til ledige poster i forbundets organer, har mulighed for at bekendtgøre deres kandidatur ved at udfylde en af Bestyrelsen udarbejdet formular. Formularen skal være modtaget af Dansk Fægte-Forbunds sekretariat senest 4 uger før mødet for at blive udsendt til medlemmerne.</a:t>
            </a:r>
            <a:br>
              <a:rPr lang="da-DK" sz="1400" dirty="0"/>
            </a:br>
            <a:r>
              <a:rPr lang="da-DK" sz="1400" dirty="0"/>
              <a:t> </a:t>
            </a:r>
            <a:br>
              <a:rPr lang="da-DK" sz="1400" dirty="0"/>
            </a:br>
            <a:r>
              <a:rPr lang="da-DK" sz="1400" dirty="0"/>
              <a:t>Ændret til:</a:t>
            </a:r>
            <a:br>
              <a:rPr lang="da-DK" sz="1400" dirty="0"/>
            </a:br>
            <a:r>
              <a:rPr lang="da-DK" sz="1400" dirty="0"/>
              <a:t> </a:t>
            </a:r>
            <a:br>
              <a:rPr lang="da-DK" sz="1400" dirty="0"/>
            </a:br>
            <a:r>
              <a:rPr lang="da-DK" sz="1400" i="1" dirty="0"/>
              <a:t>Medlemmer af foreninger under Dansk Fægte-Forbund, der </a:t>
            </a:r>
            <a:r>
              <a:rPr lang="da-DK" sz="1400" i="1" dirty="0">
                <a:solidFill>
                  <a:srgbClr val="0070C0"/>
                </a:solidFill>
              </a:rPr>
              <a:t>jf. § 14 </a:t>
            </a:r>
            <a:r>
              <a:rPr lang="da-DK" sz="1400" i="1" dirty="0"/>
              <a:t>ønsker valg til ledige poster i forbundets organer, </a:t>
            </a:r>
            <a:r>
              <a:rPr lang="da-DK" sz="1400" i="1" dirty="0">
                <a:solidFill>
                  <a:srgbClr val="0070C0"/>
                </a:solidFill>
              </a:rPr>
              <a:t>skal </a:t>
            </a:r>
            <a:r>
              <a:rPr lang="da-DK" sz="1400" i="1" dirty="0"/>
              <a:t>bekendtgøre deres kandidatur ved at udfylde en af Bestyrelsen udarbejdet formular. Formularen skal være modtaget af Dansk Fægte-Forbunds sekretariat senest 4 uger før mødet.</a:t>
            </a:r>
            <a:br>
              <a:rPr lang="da-DK" sz="1400" dirty="0"/>
            </a:br>
            <a:endParaRPr lang="da-DK" sz="1400" b="1" dirty="0">
              <a:solidFill>
                <a:srgbClr val="00B050"/>
              </a:solidFill>
            </a:endParaRPr>
          </a:p>
        </p:txBody>
      </p:sp>
      <p:sp>
        <p:nvSpPr>
          <p:cNvPr id="5" name="Titel 6">
            <a:extLst>
              <a:ext uri="{FF2B5EF4-FFF2-40B4-BE49-F238E27FC236}">
                <a16:creationId xmlns:a16="http://schemas.microsoft.com/office/drawing/2014/main" id="{2A4EBECF-AA2F-4755-B3C9-DEFDD649A189}"/>
              </a:ext>
            </a:extLst>
          </p:cNvPr>
          <p:cNvSpPr txBox="1">
            <a:spLocks/>
          </p:cNvSpPr>
          <p:nvPr/>
        </p:nvSpPr>
        <p:spPr>
          <a:xfrm>
            <a:off x="4644008" y="1484784"/>
            <a:ext cx="3312368"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endParaRPr lang="da-DK" sz="1800" b="1" dirty="0">
              <a:solidFill>
                <a:srgbClr val="00B050"/>
              </a:solidFill>
            </a:endParaRPr>
          </a:p>
        </p:txBody>
      </p:sp>
      <p:sp>
        <p:nvSpPr>
          <p:cNvPr id="2" name="Rektangel 1">
            <a:extLst>
              <a:ext uri="{FF2B5EF4-FFF2-40B4-BE49-F238E27FC236}">
                <a16:creationId xmlns:a16="http://schemas.microsoft.com/office/drawing/2014/main" id="{E587C7EB-F12B-4CE3-AF43-97E696C86F04}"/>
              </a:ext>
            </a:extLst>
          </p:cNvPr>
          <p:cNvSpPr/>
          <p:nvPr/>
        </p:nvSpPr>
        <p:spPr>
          <a:xfrm>
            <a:off x="4644008" y="1714798"/>
            <a:ext cx="4115620" cy="2862322"/>
          </a:xfrm>
          <a:prstGeom prst="rect">
            <a:avLst/>
          </a:prstGeom>
        </p:spPr>
        <p:txBody>
          <a:bodyPr wrap="square">
            <a:spAutoFit/>
          </a:bodyPr>
          <a:lstStyle/>
          <a:p>
            <a:pPr>
              <a:spcAft>
                <a:spcPts val="0"/>
              </a:spcAft>
            </a:pPr>
            <a:r>
              <a:rPr lang="da-DK" b="1" dirty="0">
                <a:latin typeface="Calibri" panose="020F0502020204030204" pitchFamily="34" charset="0"/>
                <a:ea typeface="Calibri" panose="020F0502020204030204" pitchFamily="34" charset="0"/>
                <a:cs typeface="Times New Roman" panose="02020603050405020304" pitchFamily="18" charset="0"/>
              </a:rPr>
              <a:t>§ 14 stk. 4, stk. 5 og stk. 7:</a:t>
            </a:r>
            <a:r>
              <a:rPr lang="da-DK" dirty="0">
                <a:latin typeface="Calibri" panose="020F0502020204030204" pitchFamily="34" charset="0"/>
                <a:ea typeface="Calibri" panose="020F0502020204030204" pitchFamily="34" charset="0"/>
                <a:cs typeface="Times New Roman" panose="02020603050405020304" pitchFamily="18" charset="0"/>
              </a:rPr>
              <a:t> Ordlyden er den samme, men der er byttet om på rækkefølgen af bestemmelserne i forhold til det tidligere forslags stk. 4, 5 og 6:</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Ændret til:</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i="1" dirty="0">
                <a:latin typeface="Calibri" panose="020F0502020204030204" pitchFamily="34" charset="0"/>
                <a:ea typeface="Calibri" panose="020F0502020204030204" pitchFamily="34" charset="0"/>
                <a:cs typeface="Times New Roman" panose="02020603050405020304" pitchFamily="18" charset="0"/>
              </a:rPr>
              <a:t>Stk. 4 nu </a:t>
            </a:r>
            <a:r>
              <a:rPr lang="da-DK"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stk. 7</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i="1" dirty="0">
                <a:latin typeface="Calibri" panose="020F0502020204030204" pitchFamily="34" charset="0"/>
                <a:ea typeface="Calibri" panose="020F0502020204030204" pitchFamily="34" charset="0"/>
                <a:cs typeface="Times New Roman" panose="02020603050405020304" pitchFamily="18" charset="0"/>
              </a:rPr>
              <a:t>Stk. 5 nu </a:t>
            </a:r>
            <a:r>
              <a:rPr lang="da-DK"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stk. 4</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i="1" dirty="0">
                <a:latin typeface="Calibri" panose="020F0502020204030204" pitchFamily="34" charset="0"/>
                <a:ea typeface="Calibri" panose="020F0502020204030204" pitchFamily="34" charset="0"/>
                <a:cs typeface="Times New Roman" panose="02020603050405020304" pitchFamily="18" charset="0"/>
              </a:rPr>
              <a:t>Stk. 6 nu </a:t>
            </a:r>
            <a:r>
              <a:rPr lang="da-DK"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stk. 5</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21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2) Hvad har vi ændret? § for §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179512" y="1379071"/>
            <a:ext cx="3312368" cy="2698001"/>
          </a:xfrm>
        </p:spPr>
        <p:txBody>
          <a:bodyPr anchor="t">
            <a:normAutofit fontScale="90000"/>
          </a:bodyPr>
          <a:lstStyle/>
          <a:p>
            <a:pPr algn="l">
              <a:spcAft>
                <a:spcPts val="0"/>
              </a:spcAft>
            </a:pPr>
            <a:br>
              <a:rPr lang="da-DK" sz="1800" b="1" dirty="0">
                <a:solidFill>
                  <a:srgbClr val="0070C0"/>
                </a:solidFill>
              </a:rPr>
            </a:br>
            <a:r>
              <a:rPr lang="da-DK" sz="1800" b="1" dirty="0">
                <a:latin typeface="Calibri" panose="020F0502020204030204" pitchFamily="34" charset="0"/>
                <a:ea typeface="Calibri" panose="020F0502020204030204" pitchFamily="34" charset="0"/>
                <a:cs typeface="Times New Roman" panose="02020603050405020304" pitchFamily="18" charset="0"/>
              </a:rPr>
              <a:t>§ 14 </a:t>
            </a:r>
            <a:r>
              <a:rPr lang="da-DK" sz="1800" b="1" i="1" dirty="0">
                <a:latin typeface="Calibri" panose="020F0502020204030204" pitchFamily="34" charset="0"/>
                <a:ea typeface="Calibri" panose="020F0502020204030204" pitchFamily="34" charset="0"/>
                <a:cs typeface="Times New Roman" panose="02020603050405020304" pitchFamily="18" charset="0"/>
              </a:rPr>
              <a:t>nyt</a:t>
            </a:r>
            <a:r>
              <a:rPr lang="da-DK" sz="1800" b="1" dirty="0">
                <a:latin typeface="Calibri" panose="020F0502020204030204" pitchFamily="34" charset="0"/>
                <a:ea typeface="Calibri" panose="020F0502020204030204" pitchFamily="34" charset="0"/>
                <a:cs typeface="Times New Roman" panose="02020603050405020304" pitchFamily="18" charset="0"/>
              </a:rPr>
              <a:t> stk. 6</a:t>
            </a:r>
            <a:r>
              <a:rPr lang="da-DK" sz="1800" b="1" i="1" dirty="0">
                <a:latin typeface="Calibri" panose="020F0502020204030204" pitchFamily="34" charset="0"/>
                <a:ea typeface="Calibri" panose="020F0502020204030204" pitchFamily="34" charset="0"/>
                <a:cs typeface="Times New Roman" panose="02020603050405020304" pitchFamily="18" charset="0"/>
              </a:rPr>
              <a:t>:</a:t>
            </a:r>
            <a:r>
              <a:rPr lang="da-DK" sz="1800" i="1" dirty="0">
                <a:latin typeface="Calibri" panose="020F0502020204030204" pitchFamily="34" charset="0"/>
                <a:ea typeface="Calibri" panose="020F0502020204030204" pitchFamily="34" charset="0"/>
                <a:cs typeface="Calibri" panose="020F0502020204030204" pitchFamily="34" charset="0"/>
              </a:rPr>
              <a:t> </a:t>
            </a:r>
            <a:r>
              <a:rPr lang="da-DK" sz="1800" i="1" dirty="0">
                <a:solidFill>
                  <a:srgbClr val="0070C0"/>
                </a:solidFill>
                <a:latin typeface="Calibri" panose="020F0502020204030204" pitchFamily="34" charset="0"/>
                <a:ea typeface="Calibri" panose="020F0502020204030204" pitchFamily="34" charset="0"/>
                <a:cs typeface="Calibri" panose="020F0502020204030204" pitchFamily="34" charset="0"/>
              </a:rPr>
              <a:t>Der kan som hovedregel ikke opstilles kandidater efter den i § 12 stk. 9 nævnte frist.</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Er der ved fristens udløb kun opstillet én kandidat, er den pågældende valgt. </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Er der ved fristens udløb opstillet flere kandidater til den enkelte post, besættes posten ved individuelle valg blandt de opstillede kandidater. </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Er der ved fristens udløb ikke opstillet kandidater til den enkelte post, kan der opstilles kandidater på selve repræsentantskabsmødet. </a:t>
            </a:r>
            <a:br>
              <a:rPr lang="da-DK" sz="1600" dirty="0">
                <a:latin typeface="Calibri" panose="020F0502020204030204" pitchFamily="34" charset="0"/>
                <a:ea typeface="Calibri" panose="020F0502020204030204" pitchFamily="34" charset="0"/>
                <a:cs typeface="Times New Roman" panose="02020603050405020304" pitchFamily="18" charset="0"/>
              </a:rPr>
            </a:br>
            <a:endParaRPr lang="da-DK" sz="1800" b="1" dirty="0">
              <a:solidFill>
                <a:srgbClr val="00B050"/>
              </a:solidFill>
            </a:endParaRPr>
          </a:p>
        </p:txBody>
      </p:sp>
      <p:sp>
        <p:nvSpPr>
          <p:cNvPr id="5" name="Titel 6">
            <a:extLst>
              <a:ext uri="{FF2B5EF4-FFF2-40B4-BE49-F238E27FC236}">
                <a16:creationId xmlns:a16="http://schemas.microsoft.com/office/drawing/2014/main" id="{2A4EBECF-AA2F-4755-B3C9-DEFDD649A189}"/>
              </a:ext>
            </a:extLst>
          </p:cNvPr>
          <p:cNvSpPr txBox="1">
            <a:spLocks/>
          </p:cNvSpPr>
          <p:nvPr/>
        </p:nvSpPr>
        <p:spPr>
          <a:xfrm>
            <a:off x="4644008" y="1484784"/>
            <a:ext cx="3312368" cy="2698001"/>
          </a:xfrm>
          <a:prstGeom prst="rect">
            <a:avLst/>
          </a:prstGeom>
        </p:spPr>
        <p:txBody>
          <a:bodyPr vert="horz" lIns="91440" tIns="45720" rIns="91440" bIns="45720" rtlCol="0" anchor="t">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r>
              <a:rPr lang="da-DK" b="1" dirty="0"/>
              <a:t>§ 16 stk. 3:</a:t>
            </a:r>
            <a:r>
              <a:rPr lang="da-DK" dirty="0"/>
              <a:t> Bestyrelsen konstituerer sig selv bortset fra formand, jf. § 14.</a:t>
            </a:r>
          </a:p>
          <a:p>
            <a:pPr algn="l"/>
            <a:r>
              <a:rPr lang="da-DK" dirty="0"/>
              <a:t> </a:t>
            </a:r>
          </a:p>
          <a:p>
            <a:pPr algn="l"/>
            <a:r>
              <a:rPr lang="da-DK" dirty="0"/>
              <a:t>Ændret til:</a:t>
            </a:r>
            <a:r>
              <a:rPr lang="da-DK" i="1" dirty="0"/>
              <a:t> </a:t>
            </a:r>
            <a:endParaRPr lang="da-DK" dirty="0"/>
          </a:p>
          <a:p>
            <a:pPr algn="l"/>
            <a:r>
              <a:rPr lang="da-DK" i="1" dirty="0"/>
              <a:t> </a:t>
            </a:r>
            <a:endParaRPr lang="da-DK" dirty="0"/>
          </a:p>
          <a:p>
            <a:pPr algn="l"/>
            <a:r>
              <a:rPr lang="da-DK" i="1" dirty="0"/>
              <a:t>Bestyrelsen konstituerer sig selv bortset fra </a:t>
            </a:r>
            <a:r>
              <a:rPr lang="da-DK" i="1" dirty="0">
                <a:solidFill>
                  <a:srgbClr val="0070C0"/>
                </a:solidFill>
              </a:rPr>
              <a:t>formandsposterne</a:t>
            </a:r>
            <a:r>
              <a:rPr lang="da-DK" i="1" dirty="0"/>
              <a:t>, jf. § 14.</a:t>
            </a:r>
            <a:endParaRPr lang="da-DK" dirty="0"/>
          </a:p>
          <a:p>
            <a:pPr algn="l"/>
            <a:endParaRPr lang="da-DK" sz="1800" b="1" dirty="0">
              <a:solidFill>
                <a:srgbClr val="00B050"/>
              </a:solidFill>
            </a:endParaRPr>
          </a:p>
        </p:txBody>
      </p:sp>
    </p:spTree>
    <p:extLst>
      <p:ext uri="{BB962C8B-B14F-4D97-AF65-F5344CB8AC3E}">
        <p14:creationId xmlns:p14="http://schemas.microsoft.com/office/powerpoint/2010/main" val="218129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2) Hvad har vi ændret? § for §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7" name="Titel 6"/>
          <p:cNvSpPr>
            <a:spLocks noGrp="1"/>
          </p:cNvSpPr>
          <p:nvPr>
            <p:ph type="ctrTitle"/>
          </p:nvPr>
        </p:nvSpPr>
        <p:spPr>
          <a:xfrm>
            <a:off x="179512" y="1379071"/>
            <a:ext cx="3312368" cy="2698001"/>
          </a:xfrm>
        </p:spPr>
        <p:txBody>
          <a:bodyPr anchor="t">
            <a:normAutofit fontScale="90000"/>
          </a:bodyPr>
          <a:lstStyle/>
          <a:p>
            <a:pPr algn="l">
              <a:spcAft>
                <a:spcPts val="0"/>
              </a:spcAft>
            </a:pPr>
            <a:br>
              <a:rPr lang="da-DK" sz="1800" b="1" dirty="0">
                <a:solidFill>
                  <a:srgbClr val="0070C0"/>
                </a:solidFill>
              </a:rPr>
            </a:br>
            <a:r>
              <a:rPr lang="da-DK" sz="1800" b="1" dirty="0">
                <a:latin typeface="Calibri" panose="020F0502020204030204" pitchFamily="34" charset="0"/>
                <a:ea typeface="Calibri" panose="020F0502020204030204" pitchFamily="34" charset="0"/>
                <a:cs typeface="Calibri" panose="020F0502020204030204" pitchFamily="34" charset="0"/>
              </a:rPr>
              <a:t>§ 17 stk. 3: </a:t>
            </a:r>
            <a:r>
              <a:rPr lang="da-DK" sz="1800" dirty="0">
                <a:latin typeface="Calibri" panose="020F0502020204030204" pitchFamily="34" charset="0"/>
                <a:ea typeface="Calibri" panose="020F0502020204030204" pitchFamily="34" charset="0"/>
                <a:cs typeface="Calibri" panose="020F0502020204030204" pitchFamily="34" charset="0"/>
              </a:rPr>
              <a:t>Bestyrelsen fastsætter selv sin forretningsorden.</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dirty="0">
                <a:latin typeface="Calibri" panose="020F0502020204030204" pitchFamily="34" charset="0"/>
                <a:ea typeface="Calibri" panose="020F0502020204030204" pitchFamily="34" charset="0"/>
                <a:cs typeface="Calibri" panose="020F0502020204030204" pitchFamily="34" charset="0"/>
              </a:rPr>
              <a:t>Tilføjet: </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dirty="0">
                <a:latin typeface="Calibri" panose="020F0502020204030204" pitchFamily="34" charset="0"/>
                <a:ea typeface="Calibri" panose="020F0502020204030204" pitchFamily="34" charset="0"/>
                <a:cs typeface="Calibri" panose="020F0502020204030204" pitchFamily="34" charset="0"/>
              </a:rPr>
              <a:t> </a:t>
            </a:r>
            <a:br>
              <a:rPr lang="da-DK" sz="1600" dirty="0">
                <a:latin typeface="Calibri" panose="020F0502020204030204" pitchFamily="34" charset="0"/>
                <a:ea typeface="Calibri" panose="020F0502020204030204" pitchFamily="34" charset="0"/>
                <a:cs typeface="Times New Roman" panose="02020603050405020304" pitchFamily="18" charset="0"/>
              </a:rPr>
            </a:br>
            <a:r>
              <a:rPr lang="da-DK" sz="1800" dirty="0">
                <a:latin typeface="Calibri" panose="020F0502020204030204" pitchFamily="34" charset="0"/>
                <a:ea typeface="Calibri" panose="020F0502020204030204" pitchFamily="34" charset="0"/>
                <a:cs typeface="Calibri" panose="020F0502020204030204" pitchFamily="34" charset="0"/>
              </a:rPr>
              <a:t>Bestyrelsen fastsætter selv sin forretningsorden, </a:t>
            </a:r>
            <a:r>
              <a:rPr lang="da-DK" sz="18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som revideres årligt ved konstituering.</a:t>
            </a:r>
            <a:br>
              <a:rPr lang="da-DK" sz="1600" dirty="0">
                <a:latin typeface="Calibri" panose="020F0502020204030204" pitchFamily="34" charset="0"/>
                <a:ea typeface="Calibri" panose="020F0502020204030204" pitchFamily="34" charset="0"/>
                <a:cs typeface="Times New Roman" panose="02020603050405020304" pitchFamily="18" charset="0"/>
              </a:rPr>
            </a:br>
            <a:endParaRPr lang="da-DK" sz="1800" b="1" dirty="0">
              <a:solidFill>
                <a:srgbClr val="00B050"/>
              </a:solidFill>
            </a:endParaRPr>
          </a:p>
        </p:txBody>
      </p:sp>
      <p:sp>
        <p:nvSpPr>
          <p:cNvPr id="5" name="Titel 6">
            <a:extLst>
              <a:ext uri="{FF2B5EF4-FFF2-40B4-BE49-F238E27FC236}">
                <a16:creationId xmlns:a16="http://schemas.microsoft.com/office/drawing/2014/main" id="{2A4EBECF-AA2F-4755-B3C9-DEFDD649A189}"/>
              </a:ext>
            </a:extLst>
          </p:cNvPr>
          <p:cNvSpPr txBox="1">
            <a:spLocks/>
          </p:cNvSpPr>
          <p:nvPr/>
        </p:nvSpPr>
        <p:spPr>
          <a:xfrm>
            <a:off x="4644008" y="1484784"/>
            <a:ext cx="3312368"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endParaRPr lang="da-DK" sz="1800" b="1" dirty="0">
              <a:solidFill>
                <a:srgbClr val="00B050"/>
              </a:solidFill>
            </a:endParaRPr>
          </a:p>
        </p:txBody>
      </p:sp>
      <p:sp>
        <p:nvSpPr>
          <p:cNvPr id="8" name="Titel 6">
            <a:extLst>
              <a:ext uri="{FF2B5EF4-FFF2-40B4-BE49-F238E27FC236}">
                <a16:creationId xmlns:a16="http://schemas.microsoft.com/office/drawing/2014/main" id="{3C2A699E-0F3F-40ED-9D2A-179EA6A9D07F}"/>
              </a:ext>
            </a:extLst>
          </p:cNvPr>
          <p:cNvSpPr txBox="1">
            <a:spLocks/>
          </p:cNvSpPr>
          <p:nvPr/>
        </p:nvSpPr>
        <p:spPr>
          <a:xfrm>
            <a:off x="4877780" y="1484784"/>
            <a:ext cx="3312368" cy="2698001"/>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a-DK" sz="1800" b="1" dirty="0">
                <a:solidFill>
                  <a:srgbClr val="0070C0"/>
                </a:solidFill>
              </a:rPr>
            </a:br>
            <a:endParaRPr lang="da-DK" sz="1800" b="1" dirty="0">
              <a:solidFill>
                <a:srgbClr val="00B050"/>
              </a:solidFill>
            </a:endParaRPr>
          </a:p>
        </p:txBody>
      </p:sp>
      <p:sp>
        <p:nvSpPr>
          <p:cNvPr id="2" name="Rektangel 1">
            <a:extLst>
              <a:ext uri="{FF2B5EF4-FFF2-40B4-BE49-F238E27FC236}">
                <a16:creationId xmlns:a16="http://schemas.microsoft.com/office/drawing/2014/main" id="{27CD90AE-DA4D-45CA-B278-68D5F1C6EA3D}"/>
              </a:ext>
            </a:extLst>
          </p:cNvPr>
          <p:cNvSpPr/>
          <p:nvPr/>
        </p:nvSpPr>
        <p:spPr>
          <a:xfrm>
            <a:off x="4427984" y="1637371"/>
            <a:ext cx="3672408" cy="2062103"/>
          </a:xfrm>
          <a:prstGeom prst="rect">
            <a:avLst/>
          </a:prstGeom>
        </p:spPr>
        <p:txBody>
          <a:bodyPr wrap="square">
            <a:spAutoFit/>
          </a:bodyPr>
          <a:lstStyle/>
          <a:p>
            <a:pPr>
              <a:spcAft>
                <a:spcPts val="0"/>
              </a:spcAft>
            </a:pPr>
            <a:r>
              <a:rPr lang="da-DK" sz="1600" b="1" dirty="0">
                <a:latin typeface="Calibri" panose="020F0502020204030204" pitchFamily="34" charset="0"/>
                <a:ea typeface="Calibri" panose="020F0502020204030204" pitchFamily="34" charset="0"/>
                <a:cs typeface="Calibri" panose="020F0502020204030204" pitchFamily="34" charset="0"/>
              </a:rPr>
              <a:t>§ 19 stk. 2, 2. pkt.: </a:t>
            </a:r>
            <a:r>
              <a:rPr lang="da-DK" sz="1600" dirty="0">
                <a:latin typeface="Calibri" panose="020F0502020204030204" pitchFamily="34" charset="0"/>
                <a:ea typeface="Calibri" panose="020F0502020204030204" pitchFamily="34" charset="0"/>
                <a:cs typeface="Calibri" panose="020F0502020204030204" pitchFamily="34" charset="0"/>
              </a:rPr>
              <a:t>Suppleanten indtræder i udvalget, hvis et medlem har meddelt varigt forfald.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a-DK" sz="1600" dirty="0">
                <a:latin typeface="Calibri" panose="020F0502020204030204" pitchFamily="34" charset="0"/>
                <a:ea typeface="Calibri" panose="020F0502020204030204" pitchFamily="34" charset="0"/>
                <a:cs typeface="Times New Roman" panose="02020603050405020304" pitchFamily="18" charset="0"/>
              </a:rPr>
              <a:t>Ændret til: (ordet </a:t>
            </a:r>
            <a:r>
              <a:rPr lang="da-DK"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”varigt”</a:t>
            </a:r>
            <a:r>
              <a:rPr lang="da-DK" sz="1600" dirty="0">
                <a:latin typeface="Calibri" panose="020F0502020204030204" pitchFamily="34" charset="0"/>
                <a:ea typeface="Calibri" panose="020F0502020204030204" pitchFamily="34" charset="0"/>
                <a:cs typeface="Times New Roman" panose="02020603050405020304" pitchFamily="18" charset="0"/>
              </a:rPr>
              <a:t> er slettet)</a:t>
            </a:r>
          </a:p>
          <a:p>
            <a:pPr>
              <a:spcAft>
                <a:spcPts val="0"/>
              </a:spcAft>
            </a:pPr>
            <a:r>
              <a:rPr lang="da-DK" sz="1600" dirty="0">
                <a:latin typeface="Calibri" panose="020F0502020204030204" pitchFamily="34" charset="0"/>
                <a:ea typeface="Times New Roman" panose="02020603050405020304" pitchFamily="18" charset="0"/>
                <a:cs typeface="Calibri" panose="020F0502020204030204" pitchFamily="34"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sz="1600" i="1" dirty="0">
                <a:latin typeface="Calibri" panose="020F0502020204030204" pitchFamily="34" charset="0"/>
                <a:ea typeface="Times New Roman" panose="02020603050405020304" pitchFamily="18" charset="0"/>
                <a:cs typeface="Calibri" panose="020F0502020204030204" pitchFamily="34" charset="0"/>
              </a:rPr>
              <a:t>Suppleanten indtræder i udvalget, hvis et medlem har meddelt forfald.</a:t>
            </a:r>
            <a:endParaRPr lang="da-DK"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ktangel 3">
            <a:extLst>
              <a:ext uri="{FF2B5EF4-FFF2-40B4-BE49-F238E27FC236}">
                <a16:creationId xmlns:a16="http://schemas.microsoft.com/office/drawing/2014/main" id="{059832C4-52E7-457C-8831-2CDB0C00DA93}"/>
              </a:ext>
            </a:extLst>
          </p:cNvPr>
          <p:cNvSpPr/>
          <p:nvPr/>
        </p:nvSpPr>
        <p:spPr>
          <a:xfrm>
            <a:off x="323528" y="4894153"/>
            <a:ext cx="8496943" cy="815608"/>
          </a:xfrm>
          <a:prstGeom prst="rect">
            <a:avLst/>
          </a:prstGeom>
        </p:spPr>
        <p:txBody>
          <a:bodyPr wrap="square">
            <a:spAutoFit/>
          </a:bodyPr>
          <a:lstStyle/>
          <a:p>
            <a:r>
              <a:rPr lang="da-DK" u="sng" dirty="0">
                <a:hlinkClick r:id="rId4"/>
              </a:rPr>
              <a:t>Læs mere om grundene til ændringer i Lovbemærkningerne eller Høringssvar 1. runde – (link)</a:t>
            </a:r>
            <a:endParaRPr lang="da-DK" dirty="0"/>
          </a:p>
          <a:p>
            <a:pPr>
              <a:spcAft>
                <a:spcPts val="0"/>
              </a:spcAft>
            </a:pPr>
            <a:endParaRPr lang="da-DK"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6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0"/>
              </a:spcAft>
            </a:pPr>
            <a:r>
              <a:rPr lang="da-DK" sz="3200" b="1" dirty="0">
                <a:solidFill>
                  <a:schemeClr val="bg1">
                    <a:lumMod val="85000"/>
                  </a:schemeClr>
                </a:solidFill>
                <a:latin typeface="Calibri" panose="020F0502020204030204" pitchFamily="34" charset="0"/>
                <a:ea typeface="Times New Roman" panose="02020603050405020304" pitchFamily="18" charset="0"/>
                <a:cs typeface="Times New Roman" panose="02020603050405020304" pitchFamily="18" charset="0"/>
              </a:rPr>
              <a:t>3) Spørgsmål og kommentarer?      </a:t>
            </a:r>
            <a:endParaRPr lang="da-DK" sz="3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descr="DFF-RGB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60648"/>
            <a:ext cx="1619672" cy="717363"/>
          </a:xfrm>
          <a:prstGeom prst="rect">
            <a:avLst/>
          </a:prstGeom>
          <a:noFill/>
          <a:ln>
            <a:noFill/>
          </a:ln>
        </p:spPr>
      </p:pic>
      <p:sp>
        <p:nvSpPr>
          <p:cNvPr id="8" name="Titel 6">
            <a:extLst>
              <a:ext uri="{FF2B5EF4-FFF2-40B4-BE49-F238E27FC236}">
                <a16:creationId xmlns:a16="http://schemas.microsoft.com/office/drawing/2014/main" id="{6206BA77-1818-4E5C-AFBD-848C59A642BF}"/>
              </a:ext>
            </a:extLst>
          </p:cNvPr>
          <p:cNvSpPr txBox="1">
            <a:spLocks/>
          </p:cNvSpPr>
          <p:nvPr/>
        </p:nvSpPr>
        <p:spPr>
          <a:xfrm>
            <a:off x="4429466" y="2560319"/>
            <a:ext cx="3536289" cy="20293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2800" b="1" dirty="0">
              <a:solidFill>
                <a:srgbClr val="00B050"/>
              </a:solidFill>
            </a:endParaRPr>
          </a:p>
        </p:txBody>
      </p:sp>
      <p:pic>
        <p:nvPicPr>
          <p:cNvPr id="5" name="Billede 4" descr="Et billede, der indeholder person&#10;&#10;Beskrivelse, der er oprettet med meget høj sikkerhed">
            <a:extLst>
              <a:ext uri="{FF2B5EF4-FFF2-40B4-BE49-F238E27FC236}">
                <a16:creationId xmlns:a16="http://schemas.microsoft.com/office/drawing/2014/main" id="{DE85E97B-37E6-40FE-BFD5-4D3FA28D0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913" y="3174130"/>
            <a:ext cx="2857500" cy="2143125"/>
          </a:xfrm>
          <a:prstGeom prst="rect">
            <a:avLst/>
          </a:prstGeom>
        </p:spPr>
      </p:pic>
      <p:sp>
        <p:nvSpPr>
          <p:cNvPr id="9" name="Titel 6">
            <a:extLst>
              <a:ext uri="{FF2B5EF4-FFF2-40B4-BE49-F238E27FC236}">
                <a16:creationId xmlns:a16="http://schemas.microsoft.com/office/drawing/2014/main" id="{12930172-6C4E-4D82-B452-E74D3FC37A29}"/>
              </a:ext>
            </a:extLst>
          </p:cNvPr>
          <p:cNvSpPr txBox="1">
            <a:spLocks/>
          </p:cNvSpPr>
          <p:nvPr/>
        </p:nvSpPr>
        <p:spPr>
          <a:xfrm>
            <a:off x="755576" y="1567338"/>
            <a:ext cx="7416824" cy="1985961"/>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b="1" dirty="0">
                <a:solidFill>
                  <a:srgbClr val="00B050"/>
                </a:solidFill>
              </a:rPr>
              <a:t>Ikke mindst vil vi gerne høre jer på mødet:</a:t>
            </a:r>
          </a:p>
          <a:p>
            <a:pPr algn="l"/>
            <a:endParaRPr lang="da-DK" sz="2800" b="1" dirty="0">
              <a:solidFill>
                <a:srgbClr val="00B050"/>
              </a:solidFill>
            </a:endParaRPr>
          </a:p>
          <a:p>
            <a:pPr algn="l"/>
            <a:br>
              <a:rPr lang="da-DK" sz="2800" b="1" dirty="0">
                <a:solidFill>
                  <a:srgbClr val="00B050"/>
                </a:solidFill>
              </a:rPr>
            </a:br>
            <a:r>
              <a:rPr lang="da-DK" sz="3000" b="1" dirty="0">
                <a:solidFill>
                  <a:srgbClr val="00B050"/>
                </a:solidFill>
              </a:rPr>
              <a:t>3 ) Stille flere spørgsmål og kommentere på organisationsstrukturen og alle bestemmelser i de nye vedtægter</a:t>
            </a:r>
          </a:p>
          <a:p>
            <a:pPr algn="l"/>
            <a:endParaRPr lang="da-DK" sz="3000" b="1" dirty="0"/>
          </a:p>
          <a:p>
            <a:pPr algn="l"/>
            <a:br>
              <a:rPr lang="da-DK" sz="3000" b="1" dirty="0"/>
            </a:br>
            <a:br>
              <a:rPr lang="da-DK" sz="3100" b="1" dirty="0">
                <a:solidFill>
                  <a:srgbClr val="00B050"/>
                </a:solidFill>
              </a:rPr>
            </a:br>
            <a:endParaRPr lang="da-DK" sz="3100" b="1" dirty="0">
              <a:solidFill>
                <a:srgbClr val="00B050"/>
              </a:solidFill>
            </a:endParaRPr>
          </a:p>
        </p:txBody>
      </p:sp>
    </p:spTree>
    <p:extLst>
      <p:ext uri="{BB962C8B-B14F-4D97-AF65-F5344CB8AC3E}">
        <p14:creationId xmlns:p14="http://schemas.microsoft.com/office/powerpoint/2010/main" val="2770653657"/>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7949</TotalTime>
  <Words>633</Words>
  <Application>Microsoft Office PowerPoint</Application>
  <PresentationFormat>Skærmshow (4:3)</PresentationFormat>
  <Paragraphs>121</Paragraphs>
  <Slides>13</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Arial</vt:lpstr>
      <vt:lpstr>Calibri</vt:lpstr>
      <vt:lpstr>Symbol</vt:lpstr>
      <vt:lpstr>Wingdings</vt:lpstr>
      <vt:lpstr>Kontortema</vt:lpstr>
      <vt:lpstr>På mødet fortæller vi:  1) Mere om baggrunden for forslagene om ny organisation og nye vedtægter – v. Jan Sylvest.   2) Hvad og hvor har vi ændret i forslagene siden 1. høring? – v. Martin Wiuff </vt:lpstr>
      <vt:lpstr>Mere om baggrunden for forslagene om ny organisation og nye vedtægter – v. Jan Sylvest.   Hvorfor gør vi det her? Drømmen og visionen.  Hvordan kan man se sig selv mere i det?   </vt:lpstr>
      <vt:lpstr>PowerPoint-præsentation</vt:lpstr>
      <vt:lpstr> På baggrund af høringssvarene har Bestyrelsen ændret nogle til i forslag til vedtægter (der er også ting, der ikke er ændret).  Begrundede svar er givet på første høringsmøde og i gensvar til skriftlige høringssvar (link).  Svar, debat og kommentarer er indarbejdet i lovbemærkninger (link).  Ændringer er implementeret i revideret forslag til nye vedtægter (link).</vt:lpstr>
      <vt:lpstr> § 9 stk. 1: Fægtere kan kun have licens hos én forening.    Ændret til:   Fægtere kan kun have licens hos én forening under Dansk Fægte-Forbund. </vt:lpstr>
      <vt:lpstr> § 12 stk. 9: Medlemmer af foreninger under Dansk Fægte-Forbund, der ønsker valg til ledige poster i forbundets organer, har mulighed for at bekendtgøre deres kandidatur ved at udfylde en af Bestyrelsen udarbejdet formular. Formularen skal være modtaget af Dansk Fægte-Forbunds sekretariat senest 4 uger før mødet for at blive udsendt til medlemmerne.   Ændret til:   Medlemmer af foreninger under Dansk Fægte-Forbund, der jf. § 14 ønsker valg til ledige poster i forbundets organer, skal bekendtgøre deres kandidatur ved at udfylde en af Bestyrelsen udarbejdet formular. Formularen skal være modtaget af Dansk Fægte-Forbunds sekretariat senest 4 uger før mødet. </vt:lpstr>
      <vt:lpstr> § 14 nyt stk. 6: Der kan som hovedregel ikke opstilles kandidater efter den i § 12 stk. 9 nævnte frist. Er der ved fristens udløb kun opstillet én kandidat, er den pågældende valgt.  Er der ved fristens udløb opstillet flere kandidater til den enkelte post, besættes posten ved individuelle valg blandt de opstillede kandidater.  Er der ved fristens udløb ikke opstillet kandidater til den enkelte post, kan der opstilles kandidater på selve repræsentantskabsmødet.  </vt:lpstr>
      <vt:lpstr> § 17 stk. 3: Bestyrelsen fastsætter selv sin forretningsorden. Tilføjet:    Bestyrelsen fastsætter selv sin forretningsorden, som revideres årligt ved konstituering. </vt:lpstr>
      <vt:lpstr>PowerPoint-præsentation</vt:lpstr>
      <vt:lpstr> Hvad? Mere effektiv og fleksibel organisationsstruktur Mere afgrænsede og tydelige arbejdsområder/-fordeling Større fokus på   Faglighed og opgaver  DFF’s overordnede strategier og mål.  Drift og udvikling   </vt:lpstr>
      <vt:lpstr>Vi har udarbejdet et forslag til en ny struktur og nye vedtægter for DFF.  Vi har holdt 9 møder siden januar 2018 og klubinvolveringsmøder i marts.  Udkast har været til høring i klubberne i oktober!  Hvad er vigtigst i den ny struktur og de nye vedtægter:          </vt:lpstr>
      <vt:lpstr>Her er vores forslag til en ny organisationsstruktur i DFF</vt:lpstr>
      <vt:lpstr>Organisationen med drifts- &amp; udviklingsopgaver, strategiaftaleindsatser og medarbejdere: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U 2011</dc:title>
  <dc:creator>Karoline Grum-Schwensen</dc:creator>
  <cp:lastModifiedBy>Martin Wiuff</cp:lastModifiedBy>
  <cp:revision>294</cp:revision>
  <dcterms:created xsi:type="dcterms:W3CDTF">2012-04-09T09:20:12Z</dcterms:created>
  <dcterms:modified xsi:type="dcterms:W3CDTF">2019-02-14T22:43:46Z</dcterms:modified>
</cp:coreProperties>
</file>