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2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8125C-A286-48BB-9F41-78D9DDED9C7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1788-C93C-4E45-8BBF-6E215F3B49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08489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1788-C93C-4E45-8BBF-6E215F3B4984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65543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46540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23420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42574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26099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35273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75675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13602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75981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54639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33030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38844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8092-767B-4949-8E22-DC1B8179F8AE}" type="datetimeFigureOut">
              <a:rPr lang="da-DK" smtClean="0"/>
              <a:pPr/>
              <a:t>15-01-2016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8998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faegtning.dk/aktiviteter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lede 1" descr="http://folkeoplysning-aarhus.dk/wp-content/uploads/2014/12/COLOURBOX42955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1" y="2165562"/>
            <a:ext cx="6816276" cy="437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Rektangel 9"/>
          <p:cNvSpPr/>
          <p:nvPr/>
        </p:nvSpPr>
        <p:spPr>
          <a:xfrm>
            <a:off x="0" y="-1"/>
            <a:ext cx="6860640" cy="216556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18" y="206654"/>
            <a:ext cx="839405" cy="172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ktangel 11"/>
          <p:cNvSpPr/>
          <p:nvPr/>
        </p:nvSpPr>
        <p:spPr>
          <a:xfrm>
            <a:off x="-2640" y="6561288"/>
            <a:ext cx="6860640" cy="25827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0" y="2165562"/>
            <a:ext cx="6858000" cy="43957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Tekstboks 22"/>
          <p:cNvSpPr txBox="1"/>
          <p:nvPr/>
        </p:nvSpPr>
        <p:spPr>
          <a:xfrm>
            <a:off x="3736" y="6561288"/>
            <a:ext cx="68542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/>
              <a:t>Har du lyst til at motivere og inspirere andre frivillige i din klub, men føler lige, du mangler de sidste redskaber? </a:t>
            </a:r>
          </a:p>
          <a:p>
            <a:pPr algn="ctr"/>
            <a:endParaRPr lang="da-DK" sz="2000" b="1" dirty="0"/>
          </a:p>
          <a:p>
            <a:pPr algn="ctr"/>
            <a:r>
              <a:rPr lang="da-DK" sz="2000" b="1" dirty="0" smtClean="0"/>
              <a:t>1-dagskurset ”1-2 Idrætsleder” afholdes d. 06/03 i </a:t>
            </a:r>
            <a:r>
              <a:rPr lang="da-DK" sz="2000" b="1" dirty="0" smtClean="0"/>
              <a:t>Ry </a:t>
            </a:r>
            <a:r>
              <a:rPr lang="da-DK" sz="2000" b="1" dirty="0" smtClean="0"/>
              <a:t>og d. 19/03 i København. Her vil du blive klædt på inden for områder som foreningsforståelse og ledelse af frivillige.</a:t>
            </a:r>
          </a:p>
          <a:p>
            <a:pPr algn="ctr"/>
            <a:endParaRPr lang="da-DK" sz="2000" b="1" dirty="0" smtClean="0"/>
          </a:p>
          <a:p>
            <a:pPr algn="ctr"/>
            <a:r>
              <a:rPr lang="da-DK" sz="2000" b="1" dirty="0" smtClean="0"/>
              <a:t>Tjek vores invitationer ud på </a:t>
            </a:r>
            <a:r>
              <a:rPr lang="da-DK" sz="2000" b="1" dirty="0" err="1" smtClean="0">
                <a:hlinkClick r:id="rId5"/>
              </a:rPr>
              <a:t>www.faegtning.dk/aktiviteter</a:t>
            </a:r>
            <a:endParaRPr lang="da-DK" sz="20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1484784" y="395536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r>
              <a:rPr lang="da-DK" sz="3200" dirty="0" smtClean="0"/>
              <a:t>1-2 Idrætsleder</a:t>
            </a:r>
          </a:p>
          <a:p>
            <a:pPr algn="ctr"/>
            <a:r>
              <a:rPr lang="da-DK" sz="3200" smtClean="0"/>
              <a:t>Forår 2016</a:t>
            </a:r>
            <a:endParaRPr lang="da-DK" sz="3200" dirty="0"/>
          </a:p>
        </p:txBody>
      </p:sp>
      <p:pic>
        <p:nvPicPr>
          <p:cNvPr id="14" name="Billede 13" descr="DFF-pin-RGB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45224" y="251520"/>
            <a:ext cx="1207895" cy="18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34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69</Words>
  <Application>Microsoft Office PowerPoint</Application>
  <PresentationFormat>Skærmshow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Danmarks Idræts-forbund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Andersen</dc:creator>
  <cp:lastModifiedBy>Martin</cp:lastModifiedBy>
  <cp:revision>18</cp:revision>
  <cp:lastPrinted>2015-05-27T10:38:25Z</cp:lastPrinted>
  <dcterms:created xsi:type="dcterms:W3CDTF">2015-05-27T08:33:19Z</dcterms:created>
  <dcterms:modified xsi:type="dcterms:W3CDTF">2016-01-15T10:17:08Z</dcterms:modified>
</cp:coreProperties>
</file>