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75" r:id="rId4"/>
    <p:sldId id="276" r:id="rId5"/>
    <p:sldId id="277" r:id="rId6"/>
    <p:sldId id="278" r:id="rId7"/>
    <p:sldId id="279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D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0" autoAdjust="0"/>
    <p:restoredTop sz="94624" autoAdjust="0"/>
  </p:normalViewPr>
  <p:slideViewPr>
    <p:cSldViewPr>
      <p:cViewPr>
        <p:scale>
          <a:sx n="66" d="100"/>
          <a:sy n="66" d="100"/>
        </p:scale>
        <p:origin x="-133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3F2D68-12CB-4F4B-81D2-A82C627D1B3B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9DB3AC-5DF3-491A-B729-B2D498C0941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0847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087D-79F8-4714-B8F4-26FB9429A909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62FD-423E-41BD-AE65-C9C40D738B9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826F-BBED-4286-A8D5-67EB62517B47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385E3-9CA2-4E1A-9177-35856EE9E9A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2C2C-D077-403D-B619-6FDE565D16E7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396D-8DAB-4A7D-B786-3349F6970D8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EB3FA-D5DA-44D9-AD60-8520DDE59916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9BAE-B5DF-435A-ABFC-BEE9C20A212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E0C9-A50B-46F7-B660-6F9C95E4E216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9258-7F24-4FBD-9CD6-FA0AC60FF7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ADA9-A3FF-4F05-A8C9-0768AB114FC5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ADC4-9C47-4204-9838-50CCEC117FD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C23F9-2EDE-4981-8889-9444E1771589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4642-F4AE-470E-AAB9-5E72856B884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1870-DDC5-4DD6-9515-48AB31986891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F137-694E-414E-9E61-DD96D303E93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2202-D786-4B18-A2F4-37F445280A59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0AB7A-09B0-4B93-BBAC-259B370AB3B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6E2F-6FC2-46C5-9FDC-75C956E1D411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17B2C-1A87-4812-B3DF-67821970669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B99-41B8-4E61-8ECC-46BE048862C6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EC51-5922-460C-991F-D1EA565710C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5F025C-DDB2-45FC-93FF-0EF255FEC2E0}" type="datetimeFigureOut">
              <a:rPr lang="da-DK"/>
              <a:pPr>
                <a:defRPr/>
              </a:pPr>
              <a:t>24-04-2012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79DC6D-C93A-40D5-9C2E-B2AABD9A107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032" name="Billede 5" descr="DFF-RGB (8)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08850" y="144463"/>
            <a:ext cx="16192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da-DK" smtClean="0"/>
          </a:p>
          <a:p>
            <a:pPr algn="ctr" eaLnBrk="1" hangingPunct="1">
              <a:buFont typeface="Arial" charset="0"/>
              <a:buNone/>
            </a:pPr>
            <a:r>
              <a:rPr lang="da-DK" smtClean="0"/>
              <a:t>Repræsentantskabsmøde </a:t>
            </a:r>
          </a:p>
          <a:p>
            <a:pPr algn="ctr" eaLnBrk="1" hangingPunct="1">
              <a:buFont typeface="Arial" charset="0"/>
              <a:buNone/>
            </a:pPr>
            <a:r>
              <a:rPr lang="da-DK" smtClean="0"/>
              <a:t>15. april 2012</a:t>
            </a:r>
          </a:p>
          <a:p>
            <a:pPr algn="ctr" eaLnBrk="1" hangingPunct="1">
              <a:buFont typeface="Arial" charset="0"/>
              <a:buNone/>
            </a:pPr>
            <a:r>
              <a:rPr lang="da-DK" smtClean="0"/>
              <a:t>Dansk Fægte-Forbund</a:t>
            </a:r>
          </a:p>
          <a:p>
            <a:pPr algn="ctr" eaLnBrk="1" hangingPunct="1">
              <a:buFont typeface="Arial" charset="0"/>
              <a:buNone/>
            </a:pPr>
            <a:endParaRPr lang="da-DK" smtClean="0"/>
          </a:p>
          <a:p>
            <a:pPr algn="ctr" eaLnBrk="1" hangingPunct="1">
              <a:buFont typeface="Arial" charset="0"/>
              <a:buNone/>
            </a:pPr>
            <a:r>
              <a:rPr lang="da-DK" sz="4400" b="1" smtClean="0"/>
              <a:t>Økonomi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3555" name="Picture 1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12875"/>
            <a:ext cx="8748712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85850"/>
            <a:ext cx="78486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81075"/>
            <a:ext cx="305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125538"/>
            <a:ext cx="305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57338"/>
            <a:ext cx="8424863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157288"/>
            <a:ext cx="48593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44675"/>
            <a:ext cx="8640762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6150" y="981075"/>
            <a:ext cx="3344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41438"/>
            <a:ext cx="76327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84288"/>
            <a:ext cx="8137525" cy="557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981075"/>
            <a:ext cx="39957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vs 2011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557338"/>
            <a:ext cx="3384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8148638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5445125"/>
            <a:ext cx="323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1052513"/>
            <a:ext cx="835342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Resultatopgørelse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Balance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50938"/>
            <a:ext cx="7416800" cy="570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Noter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74168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Noter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52513"/>
            <a:ext cx="7345362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1403350" y="981075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Noter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1268413"/>
            <a:ext cx="6553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25" y="3357563"/>
            <a:ext cx="6697663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052513"/>
            <a:ext cx="33845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3924300" y="3284538"/>
            <a:ext cx="3743325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1403350" y="981075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Noter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1336675"/>
            <a:ext cx="6437313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052513"/>
            <a:ext cx="33845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2012 - indtægter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7273925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 rot="-799058">
            <a:off x="6992938" y="5499100"/>
            <a:ext cx="1944687" cy="936625"/>
          </a:xfrm>
          <a:prstGeom prst="rect">
            <a:avLst/>
          </a:prstGeom>
          <a:solidFill>
            <a:srgbClr val="34D83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a-DK"/>
              <a:t>Totalt</a:t>
            </a:r>
          </a:p>
          <a:p>
            <a:pPr algn="ctr"/>
            <a:r>
              <a:rPr lang="da-DK"/>
              <a:t>2.617.000 Kr. </a:t>
            </a:r>
          </a:p>
        </p:txBody>
      </p:sp>
      <p:graphicFrame>
        <p:nvGraphicFramePr>
          <p:cNvPr id="70673" name="Group 17"/>
          <p:cNvGraphicFramePr>
            <a:graphicFrameLocks noGrp="1"/>
          </p:cNvGraphicFramePr>
          <p:nvPr/>
        </p:nvGraphicFramePr>
        <p:xfrm>
          <a:off x="3295650" y="3308350"/>
          <a:ext cx="2552700" cy="365760"/>
        </p:xfrm>
        <a:graphic>
          <a:graphicData uri="http://schemas.openxmlformats.org/drawingml/2006/table">
            <a:tbl>
              <a:tblPr/>
              <a:tblGrid>
                <a:gridCol w="25527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1116013" y="98107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24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chemeClr val="bg1"/>
                </a:solidFill>
              </a:rPr>
              <a:t>Budget 2012 - udgifter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8424863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 rot="-799058">
            <a:off x="7019925" y="5661025"/>
            <a:ext cx="1944688" cy="936625"/>
          </a:xfrm>
          <a:prstGeom prst="rect">
            <a:avLst/>
          </a:prstGeom>
          <a:solidFill>
            <a:srgbClr val="34D83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a-DK"/>
              <a:t>Totalt</a:t>
            </a:r>
          </a:p>
          <a:p>
            <a:pPr algn="ctr"/>
            <a:r>
              <a:rPr lang="da-DK"/>
              <a:t>2.607.900 Kr. </a:t>
            </a:r>
          </a:p>
        </p:txBody>
      </p:sp>
      <p:graphicFrame>
        <p:nvGraphicFramePr>
          <p:cNvPr id="74768" name="Group 16"/>
          <p:cNvGraphicFramePr>
            <a:graphicFrameLocks noGrp="1"/>
          </p:cNvGraphicFramePr>
          <p:nvPr/>
        </p:nvGraphicFramePr>
        <p:xfrm>
          <a:off x="3295650" y="3308350"/>
          <a:ext cx="2552700" cy="365760"/>
        </p:xfrm>
        <a:graphic>
          <a:graphicData uri="http://schemas.openxmlformats.org/drawingml/2006/table">
            <a:tbl>
              <a:tblPr/>
              <a:tblGrid>
                <a:gridCol w="25527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58</Words>
  <Application>Microsoft Office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 U 2011</dc:title>
  <dc:creator>Karoline Grum-Schwensen</dc:creator>
  <cp:lastModifiedBy>Lars Egelund - Progressive IT A/S</cp:lastModifiedBy>
  <cp:revision>53</cp:revision>
  <dcterms:created xsi:type="dcterms:W3CDTF">2012-04-09T09:20:12Z</dcterms:created>
  <dcterms:modified xsi:type="dcterms:W3CDTF">2012-04-24T11:53:44Z</dcterms:modified>
</cp:coreProperties>
</file>